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578" r:id="rId3"/>
    <p:sldId id="618" r:id="rId4"/>
    <p:sldId id="619" r:id="rId5"/>
    <p:sldId id="620" r:id="rId6"/>
    <p:sldId id="535" r:id="rId7"/>
    <p:sldId id="621" r:id="rId8"/>
    <p:sldId id="622" r:id="rId9"/>
    <p:sldId id="623" r:id="rId10"/>
    <p:sldId id="626" r:id="rId11"/>
    <p:sldId id="628" r:id="rId12"/>
    <p:sldId id="629" r:id="rId13"/>
    <p:sldId id="630" r:id="rId14"/>
    <p:sldId id="606" r:id="rId15"/>
    <p:sldId id="60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5324" autoAdjust="0"/>
  </p:normalViewPr>
  <p:slideViewPr>
    <p:cSldViewPr snapToGrid="0">
      <p:cViewPr varScale="1">
        <p:scale>
          <a:sx n="80" d="100"/>
          <a:sy n="8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EB46CA92-9C2B-4058-B8D5-95C423BAFD3B}"/>
    <pc:docChg chg="undo custSel addSld delSld modSld sldOrd">
      <pc:chgData name="Siniša Vuksan" userId="3af124f9-b8e7-46e3-9422-21ae1d17ac0b" providerId="ADAL" clId="{EB46CA92-9C2B-4058-B8D5-95C423BAFD3B}" dt="2022-01-07T08:59:08.554" v="1525" actId="20577"/>
      <pc:docMkLst>
        <pc:docMk/>
      </pc:docMkLst>
      <pc:sldChg chg="addSp delSp modSp mod ord delAnim modAnim">
        <pc:chgData name="Siniša Vuksan" userId="3af124f9-b8e7-46e3-9422-21ae1d17ac0b" providerId="ADAL" clId="{EB46CA92-9C2B-4058-B8D5-95C423BAFD3B}" dt="2022-01-07T08:29:21.177" v="1223"/>
        <pc:sldMkLst>
          <pc:docMk/>
          <pc:sldMk cId="1793765505" sldId="606"/>
        </pc:sldMkLst>
        <pc:spChg chg="add mod">
          <ac:chgData name="Siniša Vuksan" userId="3af124f9-b8e7-46e3-9422-21ae1d17ac0b" providerId="ADAL" clId="{EB46CA92-9C2B-4058-B8D5-95C423BAFD3B}" dt="2022-01-07T08:24:32.367" v="987" actId="20577"/>
          <ac:spMkLst>
            <pc:docMk/>
            <pc:sldMk cId="1793765505" sldId="606"/>
            <ac:spMk id="6" creationId="{E29EE0BC-151C-4A53-BF3D-646153E47DC1}"/>
          </ac:spMkLst>
        </pc:spChg>
        <pc:spChg chg="add mod">
          <ac:chgData name="Siniša Vuksan" userId="3af124f9-b8e7-46e3-9422-21ae1d17ac0b" providerId="ADAL" clId="{EB46CA92-9C2B-4058-B8D5-95C423BAFD3B}" dt="2022-01-07T08:25:09.659" v="1018" actId="20577"/>
          <ac:spMkLst>
            <pc:docMk/>
            <pc:sldMk cId="1793765505" sldId="606"/>
            <ac:spMk id="7" creationId="{97135114-7E2D-459C-BC5A-8E02C45E0F7D}"/>
          </ac:spMkLst>
        </pc:spChg>
        <pc:spChg chg="mod">
          <ac:chgData name="Siniša Vuksan" userId="3af124f9-b8e7-46e3-9422-21ae1d17ac0b" providerId="ADAL" clId="{EB46CA92-9C2B-4058-B8D5-95C423BAFD3B}" dt="2022-01-07T08:23:02.147" v="916" actId="14100"/>
          <ac:spMkLst>
            <pc:docMk/>
            <pc:sldMk cId="1793765505" sldId="606"/>
            <ac:spMk id="8" creationId="{0B78B5F3-270E-478E-B825-698AC08AC61B}"/>
          </ac:spMkLst>
        </pc:spChg>
        <pc:spChg chg="del">
          <ac:chgData name="Siniša Vuksan" userId="3af124f9-b8e7-46e3-9422-21ae1d17ac0b" providerId="ADAL" clId="{EB46CA92-9C2B-4058-B8D5-95C423BAFD3B}" dt="2022-01-07T08:15:58.790" v="646" actId="478"/>
          <ac:spMkLst>
            <pc:docMk/>
            <pc:sldMk cId="1793765505" sldId="606"/>
            <ac:spMk id="9" creationId="{614402CE-822A-442C-B83E-CA1290C43850}"/>
          </ac:spMkLst>
        </pc:spChg>
        <pc:spChg chg="add mod">
          <ac:chgData name="Siniša Vuksan" userId="3af124f9-b8e7-46e3-9422-21ae1d17ac0b" providerId="ADAL" clId="{EB46CA92-9C2B-4058-B8D5-95C423BAFD3B}" dt="2022-01-07T08:25:42.509" v="1047" actId="1076"/>
          <ac:spMkLst>
            <pc:docMk/>
            <pc:sldMk cId="1793765505" sldId="606"/>
            <ac:spMk id="10" creationId="{8A3ADE78-4F42-4153-8461-5624469021F2}"/>
          </ac:spMkLst>
        </pc:spChg>
        <pc:spChg chg="add mod">
          <ac:chgData name="Siniša Vuksan" userId="3af124f9-b8e7-46e3-9422-21ae1d17ac0b" providerId="ADAL" clId="{EB46CA92-9C2B-4058-B8D5-95C423BAFD3B}" dt="2022-01-07T08:26:33.885" v="1080" actId="20577"/>
          <ac:spMkLst>
            <pc:docMk/>
            <pc:sldMk cId="1793765505" sldId="606"/>
            <ac:spMk id="11" creationId="{F098F4B0-7053-410A-84CC-EB330421342B}"/>
          </ac:spMkLst>
        </pc:spChg>
        <pc:spChg chg="add mod">
          <ac:chgData name="Siniša Vuksan" userId="3af124f9-b8e7-46e3-9422-21ae1d17ac0b" providerId="ADAL" clId="{EB46CA92-9C2B-4058-B8D5-95C423BAFD3B}" dt="2022-01-07T08:27:03.133" v="1104" actId="20577"/>
          <ac:spMkLst>
            <pc:docMk/>
            <pc:sldMk cId="1793765505" sldId="606"/>
            <ac:spMk id="12" creationId="{D7185FC1-4DFC-43AD-8893-A67FA672141C}"/>
          </ac:spMkLst>
        </pc:spChg>
        <pc:spChg chg="add mod">
          <ac:chgData name="Siniša Vuksan" userId="3af124f9-b8e7-46e3-9422-21ae1d17ac0b" providerId="ADAL" clId="{EB46CA92-9C2B-4058-B8D5-95C423BAFD3B}" dt="2022-01-07T08:27:32.679" v="1131" actId="20577"/>
          <ac:spMkLst>
            <pc:docMk/>
            <pc:sldMk cId="1793765505" sldId="606"/>
            <ac:spMk id="13" creationId="{F0360016-1A8E-49C0-968E-516CD20764EF}"/>
          </ac:spMkLst>
        </pc:spChg>
        <pc:spChg chg="add mod">
          <ac:chgData name="Siniša Vuksan" userId="3af124f9-b8e7-46e3-9422-21ae1d17ac0b" providerId="ADAL" clId="{EB46CA92-9C2B-4058-B8D5-95C423BAFD3B}" dt="2022-01-07T08:28:15.024" v="1167" actId="20577"/>
          <ac:spMkLst>
            <pc:docMk/>
            <pc:sldMk cId="1793765505" sldId="606"/>
            <ac:spMk id="14" creationId="{5C3156A9-FE13-421C-8016-24EE5E7F1654}"/>
          </ac:spMkLst>
        </pc:spChg>
        <pc:spChg chg="add mod">
          <ac:chgData name="Siniša Vuksan" userId="3af124f9-b8e7-46e3-9422-21ae1d17ac0b" providerId="ADAL" clId="{EB46CA92-9C2B-4058-B8D5-95C423BAFD3B}" dt="2022-01-07T08:29:16.552" v="1221" actId="20577"/>
          <ac:spMkLst>
            <pc:docMk/>
            <pc:sldMk cId="1793765505" sldId="606"/>
            <ac:spMk id="15" creationId="{5FACA0C0-39B7-4E82-B0EE-513A1D23E27A}"/>
          </ac:spMkLst>
        </pc:spChg>
        <pc:picChg chg="mod">
          <ac:chgData name="Siniša Vuksan" userId="3af124f9-b8e7-46e3-9422-21ae1d17ac0b" providerId="ADAL" clId="{EB46CA92-9C2B-4058-B8D5-95C423BAFD3B}" dt="2022-01-07T08:23:09.978" v="923" actId="1038"/>
          <ac:picMkLst>
            <pc:docMk/>
            <pc:sldMk cId="1793765505" sldId="606"/>
            <ac:picMk id="3" creationId="{BCB9096C-827C-46AD-8C82-3D6A7B52E63D}"/>
          </ac:picMkLst>
        </pc:picChg>
        <pc:picChg chg="mod">
          <ac:chgData name="Siniša Vuksan" userId="3af124f9-b8e7-46e3-9422-21ae1d17ac0b" providerId="ADAL" clId="{EB46CA92-9C2B-4058-B8D5-95C423BAFD3B}" dt="2022-01-07T08:15:56.039" v="645" actId="14826"/>
          <ac:picMkLst>
            <pc:docMk/>
            <pc:sldMk cId="1793765505" sldId="606"/>
            <ac:picMk id="4" creationId="{1B2619D9-4F98-4A11-8FFE-57C7EB1F529A}"/>
          </ac:picMkLst>
        </pc:picChg>
      </pc:sldChg>
      <pc:sldChg chg="addSp delSp modSp mod delAnim modAnim">
        <pc:chgData name="Siniša Vuksan" userId="3af124f9-b8e7-46e3-9422-21ae1d17ac0b" providerId="ADAL" clId="{EB46CA92-9C2B-4058-B8D5-95C423BAFD3B}" dt="2022-01-07T08:37:12.156" v="1523" actId="478"/>
        <pc:sldMkLst>
          <pc:docMk/>
          <pc:sldMk cId="110929615" sldId="608"/>
        </pc:sldMkLst>
        <pc:spChg chg="mod">
          <ac:chgData name="Siniša Vuksan" userId="3af124f9-b8e7-46e3-9422-21ae1d17ac0b" providerId="ADAL" clId="{EB46CA92-9C2B-4058-B8D5-95C423BAFD3B}" dt="2022-01-07T08:31:36.122" v="1365" actId="20577"/>
          <ac:spMkLst>
            <pc:docMk/>
            <pc:sldMk cId="110929615" sldId="608"/>
            <ac:spMk id="5" creationId="{B4F48266-6871-44F7-95F8-299E3E608ECE}"/>
          </ac:spMkLst>
        </pc:spChg>
        <pc:spChg chg="mod">
          <ac:chgData name="Siniša Vuksan" userId="3af124f9-b8e7-46e3-9422-21ae1d17ac0b" providerId="ADAL" clId="{EB46CA92-9C2B-4058-B8D5-95C423BAFD3B}" dt="2022-01-07T08:31:14.294" v="1358" actId="20577"/>
          <ac:spMkLst>
            <pc:docMk/>
            <pc:sldMk cId="110929615" sldId="608"/>
            <ac:spMk id="6" creationId="{010AB125-9086-4261-98B4-FC5A0801347C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7" creationId="{E4B985F1-36FD-4E7C-961A-BB6ED32976E8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8" creationId="{0089E674-24D6-4758-9541-CA3D53328069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9" creationId="{97318E50-E09F-405E-8914-CD89BC77FA52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10" creationId="{A7C86D92-146A-437B-9531-1178A79669E2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11" creationId="{83B9E06F-DD0B-46FE-97FF-EFD72ABBF932}"/>
          </ac:spMkLst>
        </pc:spChg>
        <pc:spChg chg="add mod">
          <ac:chgData name="Siniša Vuksan" userId="3af124f9-b8e7-46e3-9422-21ae1d17ac0b" providerId="ADAL" clId="{EB46CA92-9C2B-4058-B8D5-95C423BAFD3B}" dt="2022-01-07T08:31:49.817" v="1385" actId="20577"/>
          <ac:spMkLst>
            <pc:docMk/>
            <pc:sldMk cId="110929615" sldId="608"/>
            <ac:spMk id="12" creationId="{23C2D53C-0155-48BD-A0AD-BFAE062ECAAC}"/>
          </ac:spMkLst>
        </pc:spChg>
        <pc:spChg chg="add mod">
          <ac:chgData name="Siniša Vuksan" userId="3af124f9-b8e7-46e3-9422-21ae1d17ac0b" providerId="ADAL" clId="{EB46CA92-9C2B-4058-B8D5-95C423BAFD3B}" dt="2022-01-07T08:32:01.476" v="1401" actId="20577"/>
          <ac:spMkLst>
            <pc:docMk/>
            <pc:sldMk cId="110929615" sldId="608"/>
            <ac:spMk id="13" creationId="{F40DF408-D043-4033-827F-A6CCA931F453}"/>
          </ac:spMkLst>
        </pc:spChg>
        <pc:spChg chg="add mod">
          <ac:chgData name="Siniša Vuksan" userId="3af124f9-b8e7-46e3-9422-21ae1d17ac0b" providerId="ADAL" clId="{EB46CA92-9C2B-4058-B8D5-95C423BAFD3B}" dt="2022-01-07T08:32:19.074" v="1420" actId="20577"/>
          <ac:spMkLst>
            <pc:docMk/>
            <pc:sldMk cId="110929615" sldId="608"/>
            <ac:spMk id="14" creationId="{08FD0A01-2D76-43AB-B8D4-194D545A0513}"/>
          </ac:spMkLst>
        </pc:spChg>
        <pc:spChg chg="add mod">
          <ac:chgData name="Siniša Vuksan" userId="3af124f9-b8e7-46e3-9422-21ae1d17ac0b" providerId="ADAL" clId="{EB46CA92-9C2B-4058-B8D5-95C423BAFD3B}" dt="2022-01-07T08:32:27.813" v="1427" actId="20577"/>
          <ac:spMkLst>
            <pc:docMk/>
            <pc:sldMk cId="110929615" sldId="608"/>
            <ac:spMk id="15" creationId="{22FA9C59-2A6A-4F65-A26D-08D6D329A3AF}"/>
          </ac:spMkLst>
        </pc:spChg>
        <pc:spChg chg="add mod">
          <ac:chgData name="Siniša Vuksan" userId="3af124f9-b8e7-46e3-9422-21ae1d17ac0b" providerId="ADAL" clId="{EB46CA92-9C2B-4058-B8D5-95C423BAFD3B}" dt="2022-01-07T08:32:40.035" v="1443" actId="20577"/>
          <ac:spMkLst>
            <pc:docMk/>
            <pc:sldMk cId="110929615" sldId="608"/>
            <ac:spMk id="16" creationId="{B67DD555-9794-4A29-9E73-B4991A7734F5}"/>
          </ac:spMkLst>
        </pc:spChg>
        <pc:spChg chg="add del mod">
          <ac:chgData name="Siniša Vuksan" userId="3af124f9-b8e7-46e3-9422-21ae1d17ac0b" providerId="ADAL" clId="{EB46CA92-9C2B-4058-B8D5-95C423BAFD3B}" dt="2022-01-07T08:37:12.156" v="1523" actId="478"/>
          <ac:spMkLst>
            <pc:docMk/>
            <pc:sldMk cId="110929615" sldId="608"/>
            <ac:spMk id="17" creationId="{EDA8598B-D7D4-4642-804C-7EE31D7FF163}"/>
          </ac:spMkLst>
        </pc:spChg>
        <pc:spChg chg="add mod">
          <ac:chgData name="Siniša Vuksan" userId="3af124f9-b8e7-46e3-9422-21ae1d17ac0b" providerId="ADAL" clId="{EB46CA92-9C2B-4058-B8D5-95C423BAFD3B}" dt="2022-01-07T08:32:51.680" v="1458" actId="20577"/>
          <ac:spMkLst>
            <pc:docMk/>
            <pc:sldMk cId="110929615" sldId="608"/>
            <ac:spMk id="18" creationId="{27287687-357D-475E-9F1B-29CAAFA9D935}"/>
          </ac:spMkLst>
        </pc:spChg>
        <pc:spChg chg="add mod">
          <ac:chgData name="Siniša Vuksan" userId="3af124f9-b8e7-46e3-9422-21ae1d17ac0b" providerId="ADAL" clId="{EB46CA92-9C2B-4058-B8D5-95C423BAFD3B}" dt="2022-01-07T08:33:13.797" v="1475" actId="20577"/>
          <ac:spMkLst>
            <pc:docMk/>
            <pc:sldMk cId="110929615" sldId="608"/>
            <ac:spMk id="19" creationId="{3A92C5FA-A6A5-44C7-9F21-963F6654EBCD}"/>
          </ac:spMkLst>
        </pc:spChg>
        <pc:spChg chg="add mod">
          <ac:chgData name="Siniša Vuksan" userId="3af124f9-b8e7-46e3-9422-21ae1d17ac0b" providerId="ADAL" clId="{EB46CA92-9C2B-4058-B8D5-95C423BAFD3B}" dt="2022-01-07T08:33:24.163" v="1496" actId="20577"/>
          <ac:spMkLst>
            <pc:docMk/>
            <pc:sldMk cId="110929615" sldId="608"/>
            <ac:spMk id="20" creationId="{DC6C40B7-5ADD-486C-A40B-C397B02B0F43}"/>
          </ac:spMkLst>
        </pc:spChg>
        <pc:spChg chg="add mod">
          <ac:chgData name="Siniša Vuksan" userId="3af124f9-b8e7-46e3-9422-21ae1d17ac0b" providerId="ADAL" clId="{EB46CA92-9C2B-4058-B8D5-95C423BAFD3B}" dt="2022-01-07T08:33:37.388" v="1507" actId="20577"/>
          <ac:spMkLst>
            <pc:docMk/>
            <pc:sldMk cId="110929615" sldId="608"/>
            <ac:spMk id="21" creationId="{1B766947-6752-4D20-B532-736AF6B2428B}"/>
          </ac:spMkLst>
        </pc:spChg>
        <pc:picChg chg="mod">
          <ac:chgData name="Siniša Vuksan" userId="3af124f9-b8e7-46e3-9422-21ae1d17ac0b" providerId="ADAL" clId="{EB46CA92-9C2B-4058-B8D5-95C423BAFD3B}" dt="2022-01-07T08:30:08.487" v="1228" actId="1076"/>
          <ac:picMkLst>
            <pc:docMk/>
            <pc:sldMk cId="110929615" sldId="608"/>
            <ac:picMk id="2" creationId="{B69E1C10-ACFD-49C4-B019-6B92ED78F85E}"/>
          </ac:picMkLst>
        </pc:picChg>
        <pc:picChg chg="mod">
          <ac:chgData name="Siniša Vuksan" userId="3af124f9-b8e7-46e3-9422-21ae1d17ac0b" providerId="ADAL" clId="{EB46CA92-9C2B-4058-B8D5-95C423BAFD3B}" dt="2022-01-07T08:16:05.776" v="648" actId="14826"/>
          <ac:picMkLst>
            <pc:docMk/>
            <pc:sldMk cId="110929615" sldId="608"/>
            <ac:picMk id="4" creationId="{1B2619D9-4F98-4A11-8FFE-57C7EB1F529A}"/>
          </ac:picMkLst>
        </pc:picChg>
      </pc:sldChg>
      <pc:sldChg chg="modAnim">
        <pc:chgData name="Siniša Vuksan" userId="3af124f9-b8e7-46e3-9422-21ae1d17ac0b" providerId="ADAL" clId="{EB46CA92-9C2B-4058-B8D5-95C423BAFD3B}" dt="2022-01-07T08:34:27.709" v="1510"/>
        <pc:sldMkLst>
          <pc:docMk/>
          <pc:sldMk cId="1145165558" sldId="618"/>
        </pc:sldMkLst>
      </pc:sldChg>
      <pc:sldChg chg="modSp modAnim">
        <pc:chgData name="Siniša Vuksan" userId="3af124f9-b8e7-46e3-9422-21ae1d17ac0b" providerId="ADAL" clId="{EB46CA92-9C2B-4058-B8D5-95C423BAFD3B}" dt="2022-01-07T08:34:50.743" v="1512"/>
        <pc:sldMkLst>
          <pc:docMk/>
          <pc:sldMk cId="81267644" sldId="619"/>
        </pc:sldMkLst>
        <pc:spChg chg="mod">
          <ac:chgData name="Siniša Vuksan" userId="3af124f9-b8e7-46e3-9422-21ae1d17ac0b" providerId="ADAL" clId="{EB46CA92-9C2B-4058-B8D5-95C423BAFD3B}" dt="2022-01-07T08:34:48.477" v="1511" actId="20577"/>
          <ac:spMkLst>
            <pc:docMk/>
            <pc:sldMk cId="81267644" sldId="619"/>
            <ac:spMk id="6" creationId="{010AB125-9086-4261-98B4-FC5A0801347C}"/>
          </ac:spMkLst>
        </pc:spChg>
      </pc:sldChg>
      <pc:sldChg chg="modSp mod modAnim">
        <pc:chgData name="Siniša Vuksan" userId="3af124f9-b8e7-46e3-9422-21ae1d17ac0b" providerId="ADAL" clId="{EB46CA92-9C2B-4058-B8D5-95C423BAFD3B}" dt="2022-01-07T08:35:40.701" v="1522"/>
        <pc:sldMkLst>
          <pc:docMk/>
          <pc:sldMk cId="1956380830" sldId="622"/>
        </pc:sldMkLst>
        <pc:picChg chg="mod">
          <ac:chgData name="Siniša Vuksan" userId="3af124f9-b8e7-46e3-9422-21ae1d17ac0b" providerId="ADAL" clId="{EB46CA92-9C2B-4058-B8D5-95C423BAFD3B}" dt="2022-01-07T07:44:07.140" v="0" actId="14826"/>
          <ac:picMkLst>
            <pc:docMk/>
            <pc:sldMk cId="1956380830" sldId="622"/>
            <ac:picMk id="4" creationId="{1B2619D9-4F98-4A11-8FFE-57C7EB1F529A}"/>
          </ac:picMkLst>
        </pc:picChg>
      </pc:sldChg>
      <pc:sldChg chg="modSp add mod ord modAnim">
        <pc:chgData name="Siniša Vuksan" userId="3af124f9-b8e7-46e3-9422-21ae1d17ac0b" providerId="ADAL" clId="{EB46CA92-9C2B-4058-B8D5-95C423BAFD3B}" dt="2022-01-07T08:59:08.554" v="1525" actId="20577"/>
        <pc:sldMkLst>
          <pc:docMk/>
          <pc:sldMk cId="740627" sldId="623"/>
        </pc:sldMkLst>
        <pc:spChg chg="mod">
          <ac:chgData name="Siniša Vuksan" userId="3af124f9-b8e7-46e3-9422-21ae1d17ac0b" providerId="ADAL" clId="{EB46CA92-9C2B-4058-B8D5-95C423BAFD3B}" dt="2022-01-07T08:59:08.554" v="1525" actId="20577"/>
          <ac:spMkLst>
            <pc:docMk/>
            <pc:sldMk cId="740627" sldId="623"/>
            <ac:spMk id="6" creationId="{010AB125-9086-4261-98B4-FC5A0801347C}"/>
          </ac:spMkLst>
        </pc:spChg>
        <pc:picChg chg="mod">
          <ac:chgData name="Siniša Vuksan" userId="3af124f9-b8e7-46e3-9422-21ae1d17ac0b" providerId="ADAL" clId="{EB46CA92-9C2B-4058-B8D5-95C423BAFD3B}" dt="2022-01-07T07:46:11.382" v="39" actId="1035"/>
          <ac:picMkLst>
            <pc:docMk/>
            <pc:sldMk cId="740627" sldId="62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B46CA92-9C2B-4058-B8D5-95C423BAFD3B}" dt="2022-01-07T07:44:24.148" v="2" actId="14826"/>
          <ac:picMkLst>
            <pc:docMk/>
            <pc:sldMk cId="740627" sldId="623"/>
            <ac:picMk id="4" creationId="{1B2619D9-4F98-4A11-8FFE-57C7EB1F529A}"/>
          </ac:picMkLst>
        </pc:picChg>
      </pc:sldChg>
      <pc:sldChg chg="modSp add mod ord modAnim">
        <pc:chgData name="Siniša Vuksan" userId="3af124f9-b8e7-46e3-9422-21ae1d17ac0b" providerId="ADAL" clId="{EB46CA92-9C2B-4058-B8D5-95C423BAFD3B}" dt="2022-01-07T07:56:20.165" v="337"/>
        <pc:sldMkLst>
          <pc:docMk/>
          <pc:sldMk cId="482780525" sldId="626"/>
        </pc:sldMkLst>
        <pc:spChg chg="mod">
          <ac:chgData name="Siniša Vuksan" userId="3af124f9-b8e7-46e3-9422-21ae1d17ac0b" providerId="ADAL" clId="{EB46CA92-9C2B-4058-B8D5-95C423BAFD3B}" dt="2022-01-07T07:56:10.521" v="335" actId="14100"/>
          <ac:spMkLst>
            <pc:docMk/>
            <pc:sldMk cId="482780525" sldId="626"/>
            <ac:spMk id="6" creationId="{010AB125-9086-4261-98B4-FC5A0801347C}"/>
          </ac:spMkLst>
        </pc:spChg>
        <pc:picChg chg="mod">
          <ac:chgData name="Siniša Vuksan" userId="3af124f9-b8e7-46e3-9422-21ae1d17ac0b" providerId="ADAL" clId="{EB46CA92-9C2B-4058-B8D5-95C423BAFD3B}" dt="2022-01-07T07:49:51.915" v="67" actId="1076"/>
          <ac:picMkLst>
            <pc:docMk/>
            <pc:sldMk cId="482780525" sldId="626"/>
            <ac:picMk id="2" creationId="{B69E1C10-ACFD-49C4-B019-6B92ED78F85E}"/>
          </ac:picMkLst>
        </pc:picChg>
        <pc:picChg chg="mod">
          <ac:chgData name="Siniša Vuksan" userId="3af124f9-b8e7-46e3-9422-21ae1d17ac0b" providerId="ADAL" clId="{EB46CA92-9C2B-4058-B8D5-95C423BAFD3B}" dt="2022-01-07T07:47:38.791" v="48" actId="14826"/>
          <ac:picMkLst>
            <pc:docMk/>
            <pc:sldMk cId="482780525" sldId="626"/>
            <ac:picMk id="4" creationId="{1B2619D9-4F98-4A11-8FFE-57C7EB1F529A}"/>
          </ac:picMkLst>
        </pc:picChg>
      </pc:sldChg>
      <pc:sldChg chg="addSp delSp modSp add mod ord addAnim delAnim modAnim">
        <pc:chgData name="Siniša Vuksan" userId="3af124f9-b8e7-46e3-9422-21ae1d17ac0b" providerId="ADAL" clId="{EB46CA92-9C2B-4058-B8D5-95C423BAFD3B}" dt="2022-01-07T08:10:05.256" v="484" actId="21"/>
        <pc:sldMkLst>
          <pc:docMk/>
          <pc:sldMk cId="2046463955" sldId="628"/>
        </pc:sldMkLst>
        <pc:spChg chg="add del mod">
          <ac:chgData name="Siniša Vuksan" userId="3af124f9-b8e7-46e3-9422-21ae1d17ac0b" providerId="ADAL" clId="{EB46CA92-9C2B-4058-B8D5-95C423BAFD3B}" dt="2022-01-07T08:10:05.256" v="484" actId="21"/>
          <ac:spMkLst>
            <pc:docMk/>
            <pc:sldMk cId="2046463955" sldId="628"/>
            <ac:spMk id="5" creationId="{49D6441D-F322-4F98-A5DA-EEED0684A7C0}"/>
          </ac:spMkLst>
        </pc:spChg>
        <pc:spChg chg="mod">
          <ac:chgData name="Siniša Vuksan" userId="3af124f9-b8e7-46e3-9422-21ae1d17ac0b" providerId="ADAL" clId="{EB46CA92-9C2B-4058-B8D5-95C423BAFD3B}" dt="2022-01-07T08:00:27.396" v="369" actId="14100"/>
          <ac:spMkLst>
            <pc:docMk/>
            <pc:sldMk cId="2046463955" sldId="628"/>
            <ac:spMk id="6" creationId="{010AB125-9086-4261-98B4-FC5A0801347C}"/>
          </ac:spMkLst>
        </pc:spChg>
        <pc:spChg chg="add mod">
          <ac:chgData name="Siniša Vuksan" userId="3af124f9-b8e7-46e3-9422-21ae1d17ac0b" providerId="ADAL" clId="{EB46CA92-9C2B-4058-B8D5-95C423BAFD3B}" dt="2022-01-07T08:01:20.476" v="391" actId="20577"/>
          <ac:spMkLst>
            <pc:docMk/>
            <pc:sldMk cId="2046463955" sldId="628"/>
            <ac:spMk id="7" creationId="{F7D2B790-9D0F-46FC-B7F3-72AEE77DEE63}"/>
          </ac:spMkLst>
        </pc:spChg>
        <pc:spChg chg="add mod">
          <ac:chgData name="Siniša Vuksan" userId="3af124f9-b8e7-46e3-9422-21ae1d17ac0b" providerId="ADAL" clId="{EB46CA92-9C2B-4058-B8D5-95C423BAFD3B}" dt="2022-01-07T08:01:29.901" v="399" actId="20577"/>
          <ac:spMkLst>
            <pc:docMk/>
            <pc:sldMk cId="2046463955" sldId="628"/>
            <ac:spMk id="8" creationId="{D83F9610-8CA6-48BD-8107-930FC25FDAC4}"/>
          </ac:spMkLst>
        </pc:spChg>
        <pc:spChg chg="add mod">
          <ac:chgData name="Siniša Vuksan" userId="3af124f9-b8e7-46e3-9422-21ae1d17ac0b" providerId="ADAL" clId="{EB46CA92-9C2B-4058-B8D5-95C423BAFD3B}" dt="2022-01-07T08:01:37.105" v="403" actId="1036"/>
          <ac:spMkLst>
            <pc:docMk/>
            <pc:sldMk cId="2046463955" sldId="628"/>
            <ac:spMk id="9" creationId="{7C23E660-3984-4519-BBB1-CECC252C7738}"/>
          </ac:spMkLst>
        </pc:spChg>
        <pc:spChg chg="add mod">
          <ac:chgData name="Siniša Vuksan" userId="3af124f9-b8e7-46e3-9422-21ae1d17ac0b" providerId="ADAL" clId="{EB46CA92-9C2B-4058-B8D5-95C423BAFD3B}" dt="2022-01-07T08:01:49.968" v="410" actId="20577"/>
          <ac:spMkLst>
            <pc:docMk/>
            <pc:sldMk cId="2046463955" sldId="628"/>
            <ac:spMk id="10" creationId="{8BF140DD-0D6C-4F50-B7E7-9B0DB8C49359}"/>
          </ac:spMkLst>
        </pc:spChg>
        <pc:spChg chg="add mod">
          <ac:chgData name="Siniša Vuksan" userId="3af124f9-b8e7-46e3-9422-21ae1d17ac0b" providerId="ADAL" clId="{EB46CA92-9C2B-4058-B8D5-95C423BAFD3B}" dt="2022-01-07T08:01:57.642" v="420" actId="20577"/>
          <ac:spMkLst>
            <pc:docMk/>
            <pc:sldMk cId="2046463955" sldId="628"/>
            <ac:spMk id="11" creationId="{D5AB3301-4FFD-4F6B-9A63-8FA2067CE8E6}"/>
          </ac:spMkLst>
        </pc:spChg>
        <pc:spChg chg="add mod">
          <ac:chgData name="Siniša Vuksan" userId="3af124f9-b8e7-46e3-9422-21ae1d17ac0b" providerId="ADAL" clId="{EB46CA92-9C2B-4058-B8D5-95C423BAFD3B}" dt="2022-01-07T08:02:02.550" v="422" actId="1076"/>
          <ac:spMkLst>
            <pc:docMk/>
            <pc:sldMk cId="2046463955" sldId="628"/>
            <ac:spMk id="12" creationId="{42182A2D-716E-4F66-8918-CC1EEBEE8221}"/>
          </ac:spMkLst>
        </pc:spChg>
        <pc:spChg chg="add mod">
          <ac:chgData name="Siniša Vuksan" userId="3af124f9-b8e7-46e3-9422-21ae1d17ac0b" providerId="ADAL" clId="{EB46CA92-9C2B-4058-B8D5-95C423BAFD3B}" dt="2022-01-07T08:02:14.850" v="426" actId="20577"/>
          <ac:spMkLst>
            <pc:docMk/>
            <pc:sldMk cId="2046463955" sldId="628"/>
            <ac:spMk id="13" creationId="{998B06F7-35BC-495B-9A44-52C5A1AE1064}"/>
          </ac:spMkLst>
        </pc:spChg>
        <pc:spChg chg="add mod">
          <ac:chgData name="Siniša Vuksan" userId="3af124f9-b8e7-46e3-9422-21ae1d17ac0b" providerId="ADAL" clId="{EB46CA92-9C2B-4058-B8D5-95C423BAFD3B}" dt="2022-01-07T08:02:20.884" v="432" actId="1037"/>
          <ac:spMkLst>
            <pc:docMk/>
            <pc:sldMk cId="2046463955" sldId="628"/>
            <ac:spMk id="14" creationId="{A3FA4ECB-02AD-4392-A85E-BA251DF1F46F}"/>
          </ac:spMkLst>
        </pc:spChg>
        <pc:spChg chg="add mod">
          <ac:chgData name="Siniša Vuksan" userId="3af124f9-b8e7-46e3-9422-21ae1d17ac0b" providerId="ADAL" clId="{EB46CA92-9C2B-4058-B8D5-95C423BAFD3B}" dt="2022-01-07T08:02:30.948" v="436" actId="20577"/>
          <ac:spMkLst>
            <pc:docMk/>
            <pc:sldMk cId="2046463955" sldId="628"/>
            <ac:spMk id="15" creationId="{7222EBD6-8ED2-4B79-AF97-92C50E4297B4}"/>
          </ac:spMkLst>
        </pc:spChg>
        <pc:spChg chg="add mod">
          <ac:chgData name="Siniša Vuksan" userId="3af124f9-b8e7-46e3-9422-21ae1d17ac0b" providerId="ADAL" clId="{EB46CA92-9C2B-4058-B8D5-95C423BAFD3B}" dt="2022-01-07T08:02:42.676" v="438" actId="1076"/>
          <ac:spMkLst>
            <pc:docMk/>
            <pc:sldMk cId="2046463955" sldId="628"/>
            <ac:spMk id="16" creationId="{826E04A4-C42E-4B9B-BC7E-A35A356EE4F4}"/>
          </ac:spMkLst>
        </pc:spChg>
        <pc:spChg chg="add mod">
          <ac:chgData name="Siniša Vuksan" userId="3af124f9-b8e7-46e3-9422-21ae1d17ac0b" providerId="ADAL" clId="{EB46CA92-9C2B-4058-B8D5-95C423BAFD3B}" dt="2022-01-07T08:02:56.445" v="445" actId="20577"/>
          <ac:spMkLst>
            <pc:docMk/>
            <pc:sldMk cId="2046463955" sldId="628"/>
            <ac:spMk id="17" creationId="{3B01FD36-F13C-4839-B44F-5F21DD80BE5F}"/>
          </ac:spMkLst>
        </pc:spChg>
        <pc:spChg chg="add mod">
          <ac:chgData name="Siniša Vuksan" userId="3af124f9-b8e7-46e3-9422-21ae1d17ac0b" providerId="ADAL" clId="{EB46CA92-9C2B-4058-B8D5-95C423BAFD3B}" dt="2022-01-07T08:03:07.025" v="450" actId="20577"/>
          <ac:spMkLst>
            <pc:docMk/>
            <pc:sldMk cId="2046463955" sldId="628"/>
            <ac:spMk id="18" creationId="{F694CB40-BD05-4F9F-878F-5338B4D62395}"/>
          </ac:spMkLst>
        </pc:spChg>
        <pc:spChg chg="add mod">
          <ac:chgData name="Siniša Vuksan" userId="3af124f9-b8e7-46e3-9422-21ae1d17ac0b" providerId="ADAL" clId="{EB46CA92-9C2B-4058-B8D5-95C423BAFD3B}" dt="2022-01-07T08:03:15.950" v="453" actId="20577"/>
          <ac:spMkLst>
            <pc:docMk/>
            <pc:sldMk cId="2046463955" sldId="628"/>
            <ac:spMk id="19" creationId="{F81D5208-C7FD-43BE-BD77-70A7C8241E10}"/>
          </ac:spMkLst>
        </pc:spChg>
        <pc:spChg chg="add mod">
          <ac:chgData name="Siniša Vuksan" userId="3af124f9-b8e7-46e3-9422-21ae1d17ac0b" providerId="ADAL" clId="{EB46CA92-9C2B-4058-B8D5-95C423BAFD3B}" dt="2022-01-07T08:03:22.702" v="457" actId="20577"/>
          <ac:spMkLst>
            <pc:docMk/>
            <pc:sldMk cId="2046463955" sldId="628"/>
            <ac:spMk id="20" creationId="{0A72E62E-F11F-4D34-B92E-79204B752D85}"/>
          </ac:spMkLst>
        </pc:spChg>
        <pc:spChg chg="add mod">
          <ac:chgData name="Siniša Vuksan" userId="3af124f9-b8e7-46e3-9422-21ae1d17ac0b" providerId="ADAL" clId="{EB46CA92-9C2B-4058-B8D5-95C423BAFD3B}" dt="2022-01-07T08:04:03.632" v="463" actId="20577"/>
          <ac:spMkLst>
            <pc:docMk/>
            <pc:sldMk cId="2046463955" sldId="628"/>
            <ac:spMk id="21" creationId="{D0F51F22-F4B1-496E-8D6F-EEE075DFBBC7}"/>
          </ac:spMkLst>
        </pc:spChg>
        <pc:picChg chg="mod">
          <ac:chgData name="Siniša Vuksan" userId="3af124f9-b8e7-46e3-9422-21ae1d17ac0b" providerId="ADAL" clId="{EB46CA92-9C2B-4058-B8D5-95C423BAFD3B}" dt="2022-01-07T08:02:48.052" v="442" actId="1076"/>
          <ac:picMkLst>
            <pc:docMk/>
            <pc:sldMk cId="2046463955" sldId="628"/>
            <ac:picMk id="2" creationId="{B69E1C10-ACFD-49C4-B019-6B92ED78F85E}"/>
          </ac:picMkLst>
        </pc:picChg>
      </pc:sldChg>
      <pc:sldChg chg="addSp modSp add mod ord modAnim">
        <pc:chgData name="Siniša Vuksan" userId="3af124f9-b8e7-46e3-9422-21ae1d17ac0b" providerId="ADAL" clId="{EB46CA92-9C2B-4058-B8D5-95C423BAFD3B}" dt="2022-01-07T08:14:59.835" v="639"/>
        <pc:sldMkLst>
          <pc:docMk/>
          <pc:sldMk cId="2426899080" sldId="629"/>
        </pc:sldMkLst>
        <pc:spChg chg="mod">
          <ac:chgData name="Siniša Vuksan" userId="3af124f9-b8e7-46e3-9422-21ae1d17ac0b" providerId="ADAL" clId="{EB46CA92-9C2B-4058-B8D5-95C423BAFD3B}" dt="2022-01-07T08:09:36.100" v="482" actId="14100"/>
          <ac:spMkLst>
            <pc:docMk/>
            <pc:sldMk cId="2426899080" sldId="629"/>
            <ac:spMk id="6" creationId="{010AB125-9086-4261-98B4-FC5A0801347C}"/>
          </ac:spMkLst>
        </pc:spChg>
        <pc:spChg chg="add mod">
          <ac:chgData name="Siniša Vuksan" userId="3af124f9-b8e7-46e3-9422-21ae1d17ac0b" providerId="ADAL" clId="{EB46CA92-9C2B-4058-B8D5-95C423BAFD3B}" dt="2022-01-07T08:10:49.957" v="510" actId="20577"/>
          <ac:spMkLst>
            <pc:docMk/>
            <pc:sldMk cId="2426899080" sldId="629"/>
            <ac:spMk id="8" creationId="{E7D29655-1FE2-4811-B9E0-5E034ADFE04F}"/>
          </ac:spMkLst>
        </pc:spChg>
        <pc:spChg chg="add mod">
          <ac:chgData name="Siniša Vuksan" userId="3af124f9-b8e7-46e3-9422-21ae1d17ac0b" providerId="ADAL" clId="{EB46CA92-9C2B-4058-B8D5-95C423BAFD3B}" dt="2022-01-07T08:11:51.986" v="522" actId="20577"/>
          <ac:spMkLst>
            <pc:docMk/>
            <pc:sldMk cId="2426899080" sldId="629"/>
            <ac:spMk id="9" creationId="{478CA980-7E2C-4F48-BDCA-C387CC534C42}"/>
          </ac:spMkLst>
        </pc:spChg>
        <pc:spChg chg="add mod">
          <ac:chgData name="Siniša Vuksan" userId="3af124f9-b8e7-46e3-9422-21ae1d17ac0b" providerId="ADAL" clId="{EB46CA92-9C2B-4058-B8D5-95C423BAFD3B}" dt="2022-01-07T08:12:05.818" v="532" actId="20577"/>
          <ac:spMkLst>
            <pc:docMk/>
            <pc:sldMk cId="2426899080" sldId="629"/>
            <ac:spMk id="10" creationId="{6B0F325E-02C0-4A6E-B63B-6457580B640B}"/>
          </ac:spMkLst>
        </pc:spChg>
        <pc:spChg chg="add mod">
          <ac:chgData name="Siniša Vuksan" userId="3af124f9-b8e7-46e3-9422-21ae1d17ac0b" providerId="ADAL" clId="{EB46CA92-9C2B-4058-B8D5-95C423BAFD3B}" dt="2022-01-07T08:12:34.324" v="546" actId="20577"/>
          <ac:spMkLst>
            <pc:docMk/>
            <pc:sldMk cId="2426899080" sldId="629"/>
            <ac:spMk id="11" creationId="{C9E427E2-9EBA-46F8-AD2F-825DAA7AFD69}"/>
          </ac:spMkLst>
        </pc:spChg>
        <pc:spChg chg="add mod">
          <ac:chgData name="Siniša Vuksan" userId="3af124f9-b8e7-46e3-9422-21ae1d17ac0b" providerId="ADAL" clId="{EB46CA92-9C2B-4058-B8D5-95C423BAFD3B}" dt="2022-01-07T08:13:08.445" v="564" actId="20577"/>
          <ac:spMkLst>
            <pc:docMk/>
            <pc:sldMk cId="2426899080" sldId="629"/>
            <ac:spMk id="12" creationId="{146D8CCA-A928-4293-AD22-88A23D3A1A8B}"/>
          </ac:spMkLst>
        </pc:spChg>
        <pc:spChg chg="add mod">
          <ac:chgData name="Siniša Vuksan" userId="3af124f9-b8e7-46e3-9422-21ae1d17ac0b" providerId="ADAL" clId="{EB46CA92-9C2B-4058-B8D5-95C423BAFD3B}" dt="2022-01-07T08:13:25.427" v="572" actId="20577"/>
          <ac:spMkLst>
            <pc:docMk/>
            <pc:sldMk cId="2426899080" sldId="629"/>
            <ac:spMk id="13" creationId="{AF4805EB-6FD4-4B9C-AD20-2655B5323586}"/>
          </ac:spMkLst>
        </pc:spChg>
        <pc:spChg chg="add mod">
          <ac:chgData name="Siniša Vuksan" userId="3af124f9-b8e7-46e3-9422-21ae1d17ac0b" providerId="ADAL" clId="{EB46CA92-9C2B-4058-B8D5-95C423BAFD3B}" dt="2022-01-07T08:13:37.289" v="580" actId="20577"/>
          <ac:spMkLst>
            <pc:docMk/>
            <pc:sldMk cId="2426899080" sldId="629"/>
            <ac:spMk id="14" creationId="{A9F28408-BD46-412F-AD96-80E9DBE98860}"/>
          </ac:spMkLst>
        </pc:spChg>
        <pc:spChg chg="add mod">
          <ac:chgData name="Siniša Vuksan" userId="3af124f9-b8e7-46e3-9422-21ae1d17ac0b" providerId="ADAL" clId="{EB46CA92-9C2B-4058-B8D5-95C423BAFD3B}" dt="2022-01-07T08:14:07.585" v="598" actId="20577"/>
          <ac:spMkLst>
            <pc:docMk/>
            <pc:sldMk cId="2426899080" sldId="629"/>
            <ac:spMk id="15" creationId="{B3D50ECC-E856-4C58-87E3-13A2D74779BA}"/>
          </ac:spMkLst>
        </pc:spChg>
        <pc:spChg chg="add mod">
          <ac:chgData name="Siniša Vuksan" userId="3af124f9-b8e7-46e3-9422-21ae1d17ac0b" providerId="ADAL" clId="{EB46CA92-9C2B-4058-B8D5-95C423BAFD3B}" dt="2022-01-07T08:14:30.620" v="617" actId="20577"/>
          <ac:spMkLst>
            <pc:docMk/>
            <pc:sldMk cId="2426899080" sldId="629"/>
            <ac:spMk id="16" creationId="{90B74D36-B0B3-4ACA-B5CD-A74147D024A4}"/>
          </ac:spMkLst>
        </pc:spChg>
        <pc:spChg chg="add mod">
          <ac:chgData name="Siniša Vuksan" userId="3af124f9-b8e7-46e3-9422-21ae1d17ac0b" providerId="ADAL" clId="{EB46CA92-9C2B-4058-B8D5-95C423BAFD3B}" dt="2022-01-07T08:14:44.218" v="627" actId="20577"/>
          <ac:spMkLst>
            <pc:docMk/>
            <pc:sldMk cId="2426899080" sldId="629"/>
            <ac:spMk id="17" creationId="{2D54B5BA-58D3-4F1E-8806-F44339DD3F83}"/>
          </ac:spMkLst>
        </pc:spChg>
        <pc:spChg chg="add mod">
          <ac:chgData name="Siniša Vuksan" userId="3af124f9-b8e7-46e3-9422-21ae1d17ac0b" providerId="ADAL" clId="{EB46CA92-9C2B-4058-B8D5-95C423BAFD3B}" dt="2022-01-07T08:14:56.554" v="637" actId="20577"/>
          <ac:spMkLst>
            <pc:docMk/>
            <pc:sldMk cId="2426899080" sldId="629"/>
            <ac:spMk id="18" creationId="{C8A0EBDD-6C8E-418F-9C24-8D9C161BB803}"/>
          </ac:spMkLst>
        </pc:spChg>
        <pc:picChg chg="mod">
          <ac:chgData name="Siniša Vuksan" userId="3af124f9-b8e7-46e3-9422-21ae1d17ac0b" providerId="ADAL" clId="{EB46CA92-9C2B-4058-B8D5-95C423BAFD3B}" dt="2022-01-07T08:06:39.127" v="477" actId="1076"/>
          <ac:picMkLst>
            <pc:docMk/>
            <pc:sldMk cId="2426899080" sldId="629"/>
            <ac:picMk id="2" creationId="{79AB126F-5218-4223-8FB3-6BD5D18FF2B3}"/>
          </ac:picMkLst>
        </pc:picChg>
      </pc:sldChg>
      <pc:sldChg chg="addSp modSp add mod ord modAnim">
        <pc:chgData name="Siniša Vuksan" userId="3af124f9-b8e7-46e3-9422-21ae1d17ac0b" providerId="ADAL" clId="{EB46CA92-9C2B-4058-B8D5-95C423BAFD3B}" dt="2022-01-07T08:21:30.720" v="764"/>
        <pc:sldMkLst>
          <pc:docMk/>
          <pc:sldMk cId="382351816" sldId="630"/>
        </pc:sldMkLst>
        <pc:spChg chg="mod">
          <ac:chgData name="Siniša Vuksan" userId="3af124f9-b8e7-46e3-9422-21ae1d17ac0b" providerId="ADAL" clId="{EB46CA92-9C2B-4058-B8D5-95C423BAFD3B}" dt="2022-01-07T08:18:14.823" v="688" actId="20577"/>
          <ac:spMkLst>
            <pc:docMk/>
            <pc:sldMk cId="382351816" sldId="630"/>
            <ac:spMk id="6" creationId="{010AB125-9086-4261-98B4-FC5A0801347C}"/>
          </ac:spMkLst>
        </pc:spChg>
        <pc:spChg chg="mod">
          <ac:chgData name="Siniša Vuksan" userId="3af124f9-b8e7-46e3-9422-21ae1d17ac0b" providerId="ADAL" clId="{EB46CA92-9C2B-4058-B8D5-95C423BAFD3B}" dt="2022-01-07T08:18:06.634" v="683" actId="1076"/>
          <ac:spMkLst>
            <pc:docMk/>
            <pc:sldMk cId="382351816" sldId="630"/>
            <ac:spMk id="7" creationId="{BD27CF50-1D5A-4213-9C4D-0ED4E94F5CE1}"/>
          </ac:spMkLst>
        </pc:spChg>
        <pc:spChg chg="add mod">
          <ac:chgData name="Siniša Vuksan" userId="3af124f9-b8e7-46e3-9422-21ae1d17ac0b" providerId="ADAL" clId="{EB46CA92-9C2B-4058-B8D5-95C423BAFD3B}" dt="2022-01-07T08:19:32.907" v="709" actId="1036"/>
          <ac:spMkLst>
            <pc:docMk/>
            <pc:sldMk cId="382351816" sldId="630"/>
            <ac:spMk id="8" creationId="{5E5DFC4E-1055-489E-8708-D19C751A7BA4}"/>
          </ac:spMkLst>
        </pc:spChg>
        <pc:spChg chg="add mod">
          <ac:chgData name="Siniša Vuksan" userId="3af124f9-b8e7-46e3-9422-21ae1d17ac0b" providerId="ADAL" clId="{EB46CA92-9C2B-4058-B8D5-95C423BAFD3B}" dt="2022-01-07T08:19:45.083" v="713" actId="20577"/>
          <ac:spMkLst>
            <pc:docMk/>
            <pc:sldMk cId="382351816" sldId="630"/>
            <ac:spMk id="9" creationId="{F358259E-909A-4545-AAE8-7A0BF7D257FE}"/>
          </ac:spMkLst>
        </pc:spChg>
        <pc:spChg chg="add mod">
          <ac:chgData name="Siniša Vuksan" userId="3af124f9-b8e7-46e3-9422-21ae1d17ac0b" providerId="ADAL" clId="{EB46CA92-9C2B-4058-B8D5-95C423BAFD3B}" dt="2022-01-07T08:19:59.461" v="720" actId="20577"/>
          <ac:spMkLst>
            <pc:docMk/>
            <pc:sldMk cId="382351816" sldId="630"/>
            <ac:spMk id="10" creationId="{6AE48996-330B-4EBF-98A9-4BAD8DC45181}"/>
          </ac:spMkLst>
        </pc:spChg>
        <pc:spChg chg="add mod">
          <ac:chgData name="Siniša Vuksan" userId="3af124f9-b8e7-46e3-9422-21ae1d17ac0b" providerId="ADAL" clId="{EB46CA92-9C2B-4058-B8D5-95C423BAFD3B}" dt="2022-01-07T08:20:13.589" v="731" actId="20577"/>
          <ac:spMkLst>
            <pc:docMk/>
            <pc:sldMk cId="382351816" sldId="630"/>
            <ac:spMk id="11" creationId="{584E73D0-0283-44B8-A7D4-C19396694C5E}"/>
          </ac:spMkLst>
        </pc:spChg>
        <pc:spChg chg="add mod">
          <ac:chgData name="Siniša Vuksan" userId="3af124f9-b8e7-46e3-9422-21ae1d17ac0b" providerId="ADAL" clId="{EB46CA92-9C2B-4058-B8D5-95C423BAFD3B}" dt="2022-01-07T08:20:29.422" v="737" actId="20577"/>
          <ac:spMkLst>
            <pc:docMk/>
            <pc:sldMk cId="382351816" sldId="630"/>
            <ac:spMk id="12" creationId="{315D0EBC-CB91-4830-884E-850C4EE31F04}"/>
          </ac:spMkLst>
        </pc:spChg>
        <pc:spChg chg="add mod">
          <ac:chgData name="Siniša Vuksan" userId="3af124f9-b8e7-46e3-9422-21ae1d17ac0b" providerId="ADAL" clId="{EB46CA92-9C2B-4058-B8D5-95C423BAFD3B}" dt="2022-01-07T08:20:38.971" v="745" actId="20577"/>
          <ac:spMkLst>
            <pc:docMk/>
            <pc:sldMk cId="382351816" sldId="630"/>
            <ac:spMk id="13" creationId="{0D585AFD-E0E2-4D1D-8FA8-0901B241EDB4}"/>
          </ac:spMkLst>
        </pc:spChg>
        <pc:spChg chg="add mod">
          <ac:chgData name="Siniša Vuksan" userId="3af124f9-b8e7-46e3-9422-21ae1d17ac0b" providerId="ADAL" clId="{EB46CA92-9C2B-4058-B8D5-95C423BAFD3B}" dt="2022-01-07T08:20:53.958" v="751" actId="1035"/>
          <ac:spMkLst>
            <pc:docMk/>
            <pc:sldMk cId="382351816" sldId="630"/>
            <ac:spMk id="14" creationId="{2CC1BA69-39F0-4389-9CFE-0BE6012FA927}"/>
          </ac:spMkLst>
        </pc:spChg>
        <pc:spChg chg="add mod">
          <ac:chgData name="Siniša Vuksan" userId="3af124f9-b8e7-46e3-9422-21ae1d17ac0b" providerId="ADAL" clId="{EB46CA92-9C2B-4058-B8D5-95C423BAFD3B}" dt="2022-01-07T08:21:00.695" v="755" actId="20577"/>
          <ac:spMkLst>
            <pc:docMk/>
            <pc:sldMk cId="382351816" sldId="630"/>
            <ac:spMk id="15" creationId="{9A53537C-60BF-4D36-BE41-2AC2B5F72FE6}"/>
          </ac:spMkLst>
        </pc:spChg>
        <pc:spChg chg="add mod">
          <ac:chgData name="Siniša Vuksan" userId="3af124f9-b8e7-46e3-9422-21ae1d17ac0b" providerId="ADAL" clId="{EB46CA92-9C2B-4058-B8D5-95C423BAFD3B}" dt="2022-01-07T08:21:09.901" v="758" actId="1076"/>
          <ac:spMkLst>
            <pc:docMk/>
            <pc:sldMk cId="382351816" sldId="630"/>
            <ac:spMk id="17" creationId="{1BCED39E-46D7-48F5-B48A-DB742FBB1E65}"/>
          </ac:spMkLst>
        </pc:spChg>
        <pc:spChg chg="add mod">
          <ac:chgData name="Siniša Vuksan" userId="3af124f9-b8e7-46e3-9422-21ae1d17ac0b" providerId="ADAL" clId="{EB46CA92-9C2B-4058-B8D5-95C423BAFD3B}" dt="2022-01-07T08:21:28.236" v="762" actId="20577"/>
          <ac:spMkLst>
            <pc:docMk/>
            <pc:sldMk cId="382351816" sldId="630"/>
            <ac:spMk id="18" creationId="{E20ACD71-40C1-4174-AF7B-C0CE72DBEC33}"/>
          </ac:spMkLst>
        </pc:spChg>
        <pc:picChg chg="mod">
          <ac:chgData name="Siniša Vuksan" userId="3af124f9-b8e7-46e3-9422-21ae1d17ac0b" providerId="ADAL" clId="{EB46CA92-9C2B-4058-B8D5-95C423BAFD3B}" dt="2022-01-07T08:15:36.097" v="640" actId="14826"/>
          <ac:picMkLst>
            <pc:docMk/>
            <pc:sldMk cId="382351816" sldId="630"/>
            <ac:picMk id="4" creationId="{1B2619D9-4F98-4A11-8FFE-57C7EB1F529A}"/>
          </ac:picMkLst>
        </pc:picChg>
        <pc:picChg chg="mod">
          <ac:chgData name="Siniša Vuksan" userId="3af124f9-b8e7-46e3-9422-21ae1d17ac0b" providerId="ADAL" clId="{EB46CA92-9C2B-4058-B8D5-95C423BAFD3B}" dt="2022-01-07T08:20:10.979" v="730" actId="1076"/>
          <ac:picMkLst>
            <pc:docMk/>
            <pc:sldMk cId="382351816" sldId="630"/>
            <ac:picMk id="16" creationId="{6FFE24D0-388A-4689-99F2-3E56360F9FD6}"/>
          </ac:picMkLst>
        </pc:picChg>
      </pc:sldChg>
    </pc:docChg>
  </pc:docChgLst>
  <pc:docChgLst>
    <pc:chgData name="Siniša Vuksan" userId="3af124f9-b8e7-46e3-9422-21ae1d17ac0b" providerId="ADAL" clId="{75C38629-AA9E-445E-91CB-4B4BA3A2BEB7}"/>
  </pc:docChgLst>
  <pc:docChgLst>
    <pc:chgData name="Siniša Vuksan" userId="3af124f9-b8e7-46e3-9422-21ae1d17ac0b" providerId="ADAL" clId="{D6F7B15F-22FF-425B-B979-1D15F7CB28F4}"/>
  </pc:docChgLst>
  <pc:docChgLst>
    <pc:chgData name="Siniša Vuksan" userId="3af124f9-b8e7-46e3-9422-21ae1d17ac0b" providerId="ADAL" clId="{91813C56-CA64-46F6-B1C0-47C1B1A964B2}"/>
    <pc:docChg chg="undo custSel addSld modSld sldOrd">
      <pc:chgData name="Siniša Vuksan" userId="3af124f9-b8e7-46e3-9422-21ae1d17ac0b" providerId="ADAL" clId="{91813C56-CA64-46F6-B1C0-47C1B1A964B2}" dt="2022-01-06T14:25:15.488" v="1523"/>
      <pc:docMkLst>
        <pc:docMk/>
      </pc:docMkLst>
      <pc:sldChg chg="modSp">
        <pc:chgData name="Siniša Vuksan" userId="3af124f9-b8e7-46e3-9422-21ae1d17ac0b" providerId="ADAL" clId="{91813C56-CA64-46F6-B1C0-47C1B1A964B2}" dt="2022-01-06T13:29:03.814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1813C56-CA64-46F6-B1C0-47C1B1A964B2}" dt="2022-01-06T13:29:03.814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ord modAnim">
        <pc:chgData name="Siniša Vuksan" userId="3af124f9-b8e7-46e3-9422-21ae1d17ac0b" providerId="ADAL" clId="{91813C56-CA64-46F6-B1C0-47C1B1A964B2}" dt="2022-01-06T14:09:28.627" v="1029"/>
        <pc:sldMkLst>
          <pc:docMk/>
          <pc:sldMk cId="4160902316" sldId="535"/>
        </pc:sldMkLst>
        <pc:spChg chg="mod">
          <ac:chgData name="Siniša Vuksan" userId="3af124f9-b8e7-46e3-9422-21ae1d17ac0b" providerId="ADAL" clId="{91813C56-CA64-46F6-B1C0-47C1B1A964B2}" dt="2022-01-06T14:09:16.280" v="1019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addSp modSp add mod ord modAnim">
        <pc:chgData name="Siniša Vuksan" userId="3af124f9-b8e7-46e3-9422-21ae1d17ac0b" providerId="ADAL" clId="{91813C56-CA64-46F6-B1C0-47C1B1A964B2}" dt="2022-01-06T13:50:27.412" v="495" actId="1035"/>
        <pc:sldMkLst>
          <pc:docMk/>
          <pc:sldMk cId="3801261537" sldId="578"/>
        </pc:sldMkLst>
        <pc:spChg chg="mod">
          <ac:chgData name="Siniša Vuksan" userId="3af124f9-b8e7-46e3-9422-21ae1d17ac0b" providerId="ADAL" clId="{91813C56-CA64-46F6-B1C0-47C1B1A964B2}" dt="2022-01-06T13:32:27.746" v="93" actId="14100"/>
          <ac:spMkLst>
            <pc:docMk/>
            <pc:sldMk cId="3801261537" sldId="578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3:32:30.903" v="94" actId="14100"/>
          <ac:spMkLst>
            <pc:docMk/>
            <pc:sldMk cId="3801261537" sldId="578"/>
            <ac:spMk id="7" creationId="{0256D9EB-C20B-45FA-9F3D-124012366C9E}"/>
          </ac:spMkLst>
        </pc:spChg>
        <pc:spChg chg="mod">
          <ac:chgData name="Siniša Vuksan" userId="3af124f9-b8e7-46e3-9422-21ae1d17ac0b" providerId="ADAL" clId="{91813C56-CA64-46F6-B1C0-47C1B1A964B2}" dt="2022-01-06T13:47:03.567" v="301" actId="14100"/>
          <ac:spMkLst>
            <pc:docMk/>
            <pc:sldMk cId="3801261537" sldId="578"/>
            <ac:spMk id="8" creationId="{D84C7FD9-BA4D-43D1-A19C-791203D030EA}"/>
          </ac:spMkLst>
        </pc:spChg>
        <pc:spChg chg="mod">
          <ac:chgData name="Siniša Vuksan" userId="3af124f9-b8e7-46e3-9422-21ae1d17ac0b" providerId="ADAL" clId="{91813C56-CA64-46F6-B1C0-47C1B1A964B2}" dt="2022-01-06T13:47:07.638" v="302" actId="1076"/>
          <ac:spMkLst>
            <pc:docMk/>
            <pc:sldMk cId="3801261537" sldId="578"/>
            <ac:spMk id="9" creationId="{672CA0CB-8E51-472D-9096-CE4FFFEB6453}"/>
          </ac:spMkLst>
        </pc:spChg>
        <pc:spChg chg="mod">
          <ac:chgData name="Siniša Vuksan" userId="3af124f9-b8e7-46e3-9422-21ae1d17ac0b" providerId="ADAL" clId="{91813C56-CA64-46F6-B1C0-47C1B1A964B2}" dt="2022-01-06T13:47:16.903" v="329" actId="1037"/>
          <ac:spMkLst>
            <pc:docMk/>
            <pc:sldMk cId="3801261537" sldId="578"/>
            <ac:spMk id="10" creationId="{3A69CC4C-0590-418F-9806-322B76D56DA9}"/>
          </ac:spMkLst>
        </pc:spChg>
        <pc:spChg chg="add mod">
          <ac:chgData name="Siniša Vuksan" userId="3af124f9-b8e7-46e3-9422-21ae1d17ac0b" providerId="ADAL" clId="{91813C56-CA64-46F6-B1C0-47C1B1A964B2}" dt="2022-01-06T13:50:27.412" v="495" actId="1035"/>
          <ac:spMkLst>
            <pc:docMk/>
            <pc:sldMk cId="3801261537" sldId="578"/>
            <ac:spMk id="12" creationId="{83D029E5-FEA9-4C9A-9107-AAF181DF3D07}"/>
          </ac:spMkLst>
        </pc:spChg>
        <pc:spChg chg="add mod">
          <ac:chgData name="Siniša Vuksan" userId="3af124f9-b8e7-46e3-9422-21ae1d17ac0b" providerId="ADAL" clId="{91813C56-CA64-46F6-B1C0-47C1B1A964B2}" dt="2022-01-06T13:50:09.204" v="477" actId="1035"/>
          <ac:spMkLst>
            <pc:docMk/>
            <pc:sldMk cId="3801261537" sldId="578"/>
            <ac:spMk id="13" creationId="{C18D045E-5AA0-4266-ADC5-26BDE1E7B4AB}"/>
          </ac:spMkLst>
        </pc:spChg>
        <pc:picChg chg="mod">
          <ac:chgData name="Siniša Vuksan" userId="3af124f9-b8e7-46e3-9422-21ae1d17ac0b" providerId="ADAL" clId="{91813C56-CA64-46F6-B1C0-47C1B1A964B2}" dt="2022-01-06T13:50:17.192" v="482" actId="1035"/>
          <ac:picMkLst>
            <pc:docMk/>
            <pc:sldMk cId="3801261537" sldId="578"/>
            <ac:picMk id="2" creationId="{79AB126F-5218-4223-8FB3-6BD5D18FF2B3}"/>
          </ac:picMkLst>
        </pc:picChg>
        <pc:picChg chg="mod">
          <ac:chgData name="Siniša Vuksan" userId="3af124f9-b8e7-46e3-9422-21ae1d17ac0b" providerId="ADAL" clId="{91813C56-CA64-46F6-B1C0-47C1B1A964B2}" dt="2022-01-06T13:30:14.181" v="20" actId="14100"/>
          <ac:picMkLst>
            <pc:docMk/>
            <pc:sldMk cId="3801261537" sldId="578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1813C56-CA64-46F6-B1C0-47C1B1A964B2}" dt="2022-01-06T13:48:42.577" v="360" actId="1036"/>
          <ac:picMkLst>
            <pc:docMk/>
            <pc:sldMk cId="3801261537" sldId="578"/>
            <ac:picMk id="5" creationId="{BD24C95D-6148-4FA7-801F-D05F167292E6}"/>
          </ac:picMkLst>
        </pc:picChg>
        <pc:picChg chg="add mod">
          <ac:chgData name="Siniša Vuksan" userId="3af124f9-b8e7-46e3-9422-21ae1d17ac0b" providerId="ADAL" clId="{91813C56-CA64-46F6-B1C0-47C1B1A964B2}" dt="2022-01-06T13:48:10.610" v="349" actId="1036"/>
          <ac:picMkLst>
            <pc:docMk/>
            <pc:sldMk cId="3801261537" sldId="578"/>
            <ac:picMk id="11" creationId="{8D00E406-7420-4E5A-87BC-95B56C5FFF1F}"/>
          </ac:picMkLst>
        </pc:picChg>
      </pc:sldChg>
      <pc:sldChg chg="addSp delSp modSp add mod ord modAnim">
        <pc:chgData name="Siniša Vuksan" userId="3af124f9-b8e7-46e3-9422-21ae1d17ac0b" providerId="ADAL" clId="{91813C56-CA64-46F6-B1C0-47C1B1A964B2}" dt="2022-01-06T14:02:20.414" v="879" actId="1036"/>
        <pc:sldMkLst>
          <pc:docMk/>
          <pc:sldMk cId="1145165558" sldId="618"/>
        </pc:sldMkLst>
        <pc:spChg chg="mod">
          <ac:chgData name="Siniša Vuksan" userId="3af124f9-b8e7-46e3-9422-21ae1d17ac0b" providerId="ADAL" clId="{91813C56-CA64-46F6-B1C0-47C1B1A964B2}" dt="2022-01-06T14:02:11.592" v="863" actId="20577"/>
          <ac:spMkLst>
            <pc:docMk/>
            <pc:sldMk cId="1145165558" sldId="618"/>
            <ac:spMk id="6" creationId="{010AB125-9086-4261-98B4-FC5A0801347C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9" creationId="{3EA06EF6-7A6B-4F01-A587-644C3061A24E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0" creationId="{638AD0B3-63DA-4014-B3BD-C456CF4C1234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1" creationId="{F724AF22-A4B7-48D9-B3ED-0E2CBC7067E6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2" creationId="{3BB5DCC8-06F8-40B2-9A5A-AA7F7C9D9680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3" creationId="{AFA0A900-F7C1-450F-A26A-2B73DA90B485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4" creationId="{179A0D4F-5079-40B6-BE92-2699BEFD5F0A}"/>
          </ac:spMkLst>
        </pc:spChg>
        <pc:spChg chg="add mod">
          <ac:chgData name="Siniša Vuksan" userId="3af124f9-b8e7-46e3-9422-21ae1d17ac0b" providerId="ADAL" clId="{91813C56-CA64-46F6-B1C0-47C1B1A964B2}" dt="2022-01-06T14:01:29.603" v="812" actId="1036"/>
          <ac:spMkLst>
            <pc:docMk/>
            <pc:sldMk cId="1145165558" sldId="618"/>
            <ac:spMk id="17" creationId="{D8BE46C8-CC6B-4A69-ABBD-E8613C2ABB0B}"/>
          </ac:spMkLst>
        </pc:spChg>
        <pc:picChg chg="mod">
          <ac:chgData name="Siniša Vuksan" userId="3af124f9-b8e7-46e3-9422-21ae1d17ac0b" providerId="ADAL" clId="{91813C56-CA64-46F6-B1C0-47C1B1A964B2}" dt="2022-01-06T13:54:20.610" v="605" actId="1036"/>
          <ac:picMkLst>
            <pc:docMk/>
            <pc:sldMk cId="1145165558" sldId="61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1813C56-CA64-46F6-B1C0-47C1B1A964B2}" dt="2022-01-06T13:45:17.942" v="194" actId="1035"/>
          <ac:picMkLst>
            <pc:docMk/>
            <pc:sldMk cId="1145165558" sldId="618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91813C56-CA64-46F6-B1C0-47C1B1A964B2}" dt="2022-01-06T13:50:41.626" v="496" actId="478"/>
          <ac:picMkLst>
            <pc:docMk/>
            <pc:sldMk cId="1145165558" sldId="618"/>
            <ac:picMk id="5" creationId="{63C239EE-135D-4B3A-BA9D-CE2F146B3E3B}"/>
          </ac:picMkLst>
        </pc:picChg>
        <pc:picChg chg="add mod">
          <ac:chgData name="Siniša Vuksan" userId="3af124f9-b8e7-46e3-9422-21ae1d17ac0b" providerId="ADAL" clId="{91813C56-CA64-46F6-B1C0-47C1B1A964B2}" dt="2022-01-06T14:02:20.414" v="879" actId="1036"/>
          <ac:picMkLst>
            <pc:docMk/>
            <pc:sldMk cId="1145165558" sldId="618"/>
            <ac:picMk id="8" creationId="{E130629E-3820-4C1C-B887-02414D6F08D6}"/>
          </ac:picMkLst>
        </pc:picChg>
        <pc:picChg chg="add mod">
          <ac:chgData name="Siniša Vuksan" userId="3af124f9-b8e7-46e3-9422-21ae1d17ac0b" providerId="ADAL" clId="{91813C56-CA64-46F6-B1C0-47C1B1A964B2}" dt="2022-01-06T14:01:25.143" v="805" actId="1036"/>
          <ac:picMkLst>
            <pc:docMk/>
            <pc:sldMk cId="1145165558" sldId="618"/>
            <ac:picMk id="16" creationId="{01FA9485-9F07-4033-8B70-18D1FDA6ED6E}"/>
          </ac:picMkLst>
        </pc:picChg>
      </pc:sldChg>
      <pc:sldChg chg="modSp add mod ord modAnim">
        <pc:chgData name="Siniša Vuksan" userId="3af124f9-b8e7-46e3-9422-21ae1d17ac0b" providerId="ADAL" clId="{91813C56-CA64-46F6-B1C0-47C1B1A964B2}" dt="2022-01-06T14:13:11.988" v="1188" actId="1076"/>
        <pc:sldMkLst>
          <pc:docMk/>
          <pc:sldMk cId="81267644" sldId="619"/>
        </pc:sldMkLst>
        <pc:spChg chg="mod">
          <ac:chgData name="Siniša Vuksan" userId="3af124f9-b8e7-46e3-9422-21ae1d17ac0b" providerId="ADAL" clId="{91813C56-CA64-46F6-B1C0-47C1B1A964B2}" dt="2022-01-06T14:13:02.428" v="1186" actId="20577"/>
          <ac:spMkLst>
            <pc:docMk/>
            <pc:sldMk cId="81267644" sldId="619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05:13.360" v="893" actId="27636"/>
          <ac:spMkLst>
            <pc:docMk/>
            <pc:sldMk cId="81267644" sldId="619"/>
            <ac:spMk id="7" creationId="{BD27CF50-1D5A-4213-9C4D-0ED4E94F5CE1}"/>
          </ac:spMkLst>
        </pc:spChg>
        <pc:picChg chg="mod">
          <ac:chgData name="Siniša Vuksan" userId="3af124f9-b8e7-46e3-9422-21ae1d17ac0b" providerId="ADAL" clId="{91813C56-CA64-46F6-B1C0-47C1B1A964B2}" dt="2022-01-06T14:04:11.545" v="885" actId="14100"/>
          <ac:picMkLst>
            <pc:docMk/>
            <pc:sldMk cId="81267644" sldId="619"/>
            <ac:picMk id="4" creationId="{1B2619D9-4F98-4A11-8FFE-57C7EB1F529A}"/>
          </ac:picMkLst>
        </pc:picChg>
        <pc:picChg chg="mod">
          <ac:chgData name="Siniša Vuksan" userId="3af124f9-b8e7-46e3-9422-21ae1d17ac0b" providerId="ADAL" clId="{91813C56-CA64-46F6-B1C0-47C1B1A964B2}" dt="2022-01-06T14:13:11.988" v="1188" actId="1076"/>
          <ac:picMkLst>
            <pc:docMk/>
            <pc:sldMk cId="81267644" sldId="619"/>
            <ac:picMk id="16" creationId="{6FFE24D0-388A-4689-99F2-3E56360F9FD6}"/>
          </ac:picMkLst>
        </pc:picChg>
      </pc:sldChg>
      <pc:sldChg chg="delSp modSp add mod delAnim">
        <pc:chgData name="Siniša Vuksan" userId="3af124f9-b8e7-46e3-9422-21ae1d17ac0b" providerId="ADAL" clId="{91813C56-CA64-46F6-B1C0-47C1B1A964B2}" dt="2022-01-06T14:14:19.779" v="1193" actId="14100"/>
        <pc:sldMkLst>
          <pc:docMk/>
          <pc:sldMk cId="1546280416" sldId="620"/>
        </pc:sldMkLst>
        <pc:spChg chg="mod">
          <ac:chgData name="Siniša Vuksan" userId="3af124f9-b8e7-46e3-9422-21ae1d17ac0b" providerId="ADAL" clId="{91813C56-CA64-46F6-B1C0-47C1B1A964B2}" dt="2022-01-06T14:14:19.779" v="1193" actId="14100"/>
          <ac:spMkLst>
            <pc:docMk/>
            <pc:sldMk cId="1546280416" sldId="620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14:16.085" v="1192" actId="14100"/>
          <ac:spMkLst>
            <pc:docMk/>
            <pc:sldMk cId="1546280416" sldId="620"/>
            <ac:spMk id="7" creationId="{0256D9EB-C20B-45FA-9F3D-124012366C9E}"/>
          </ac:spMkLst>
        </pc:spChg>
        <pc:spChg chg="del">
          <ac:chgData name="Siniša Vuksan" userId="3af124f9-b8e7-46e3-9422-21ae1d17ac0b" providerId="ADAL" clId="{91813C56-CA64-46F6-B1C0-47C1B1A964B2}" dt="2022-01-06T14:10:45.768" v="1032" actId="478"/>
          <ac:spMkLst>
            <pc:docMk/>
            <pc:sldMk cId="1546280416" sldId="620"/>
            <ac:spMk id="8" creationId="{522F3C24-6FB9-4D03-BBDB-7E1B9B1E0BDC}"/>
          </ac:spMkLst>
        </pc:spChg>
        <pc:picChg chg="mod">
          <ac:chgData name="Siniša Vuksan" userId="3af124f9-b8e7-46e3-9422-21ae1d17ac0b" providerId="ADAL" clId="{91813C56-CA64-46F6-B1C0-47C1B1A964B2}" dt="2022-01-06T14:11:26.049" v="1036" actId="1076"/>
          <ac:picMkLst>
            <pc:docMk/>
            <pc:sldMk cId="1546280416" sldId="620"/>
            <ac:picMk id="2" creationId="{79AB126F-5218-4223-8FB3-6BD5D18FF2B3}"/>
          </ac:picMkLst>
        </pc:picChg>
        <pc:picChg chg="mod">
          <ac:chgData name="Siniša Vuksan" userId="3af124f9-b8e7-46e3-9422-21ae1d17ac0b" providerId="ADAL" clId="{91813C56-CA64-46F6-B1C0-47C1B1A964B2}" dt="2022-01-06T14:14:08.873" v="1191" actId="14100"/>
          <ac:picMkLst>
            <pc:docMk/>
            <pc:sldMk cId="1546280416" sldId="620"/>
            <ac:picMk id="4" creationId="{1B2619D9-4F98-4A11-8FFE-57C7EB1F529A}"/>
          </ac:picMkLst>
        </pc:picChg>
      </pc:sldChg>
      <pc:sldChg chg="modSp add mod ord">
        <pc:chgData name="Siniša Vuksan" userId="3af124f9-b8e7-46e3-9422-21ae1d17ac0b" providerId="ADAL" clId="{91813C56-CA64-46F6-B1C0-47C1B1A964B2}" dt="2022-01-06T14:16:56.569" v="1284"/>
        <pc:sldMkLst>
          <pc:docMk/>
          <pc:sldMk cId="2866702840" sldId="621"/>
        </pc:sldMkLst>
        <pc:spChg chg="mod">
          <ac:chgData name="Siniša Vuksan" userId="3af124f9-b8e7-46e3-9422-21ae1d17ac0b" providerId="ADAL" clId="{91813C56-CA64-46F6-B1C0-47C1B1A964B2}" dt="2022-01-06T14:16:49.264" v="1282" actId="14100"/>
          <ac:spMkLst>
            <pc:docMk/>
            <pc:sldMk cId="2866702840" sldId="621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15:11.501" v="1205" actId="20577"/>
          <ac:spMkLst>
            <pc:docMk/>
            <pc:sldMk cId="2866702840" sldId="621"/>
            <ac:spMk id="7" creationId="{0256D9EB-C20B-45FA-9F3D-124012366C9E}"/>
          </ac:spMkLst>
        </pc:spChg>
        <pc:picChg chg="mod">
          <ac:chgData name="Siniša Vuksan" userId="3af124f9-b8e7-46e3-9422-21ae1d17ac0b" providerId="ADAL" clId="{91813C56-CA64-46F6-B1C0-47C1B1A964B2}" dt="2022-01-06T14:16:06.308" v="1210" actId="14100"/>
          <ac:picMkLst>
            <pc:docMk/>
            <pc:sldMk cId="2866702840" sldId="621"/>
            <ac:picMk id="2" creationId="{79AB126F-5218-4223-8FB3-6BD5D18FF2B3}"/>
          </ac:picMkLst>
        </pc:picChg>
      </pc:sldChg>
      <pc:sldChg chg="addSp delSp modSp add mod ord delAnim modAnim">
        <pc:chgData name="Siniša Vuksan" userId="3af124f9-b8e7-46e3-9422-21ae1d17ac0b" providerId="ADAL" clId="{91813C56-CA64-46F6-B1C0-47C1B1A964B2}" dt="2022-01-06T14:25:15.488" v="1523"/>
        <pc:sldMkLst>
          <pc:docMk/>
          <pc:sldMk cId="1956380830" sldId="622"/>
        </pc:sldMkLst>
        <pc:spChg chg="mod">
          <ac:chgData name="Siniša Vuksan" userId="3af124f9-b8e7-46e3-9422-21ae1d17ac0b" providerId="ADAL" clId="{91813C56-CA64-46F6-B1C0-47C1B1A964B2}" dt="2022-01-06T14:20:53.429" v="1336" actId="20577"/>
          <ac:spMkLst>
            <pc:docMk/>
            <pc:sldMk cId="1956380830" sldId="622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22:45.617" v="1520" actId="20577"/>
          <ac:spMkLst>
            <pc:docMk/>
            <pc:sldMk cId="1956380830" sldId="622"/>
            <ac:spMk id="9" creationId="{3EA06EF6-7A6B-4F01-A587-644C3061A24E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0" creationId="{638AD0B3-63DA-4014-B3BD-C456CF4C1234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1" creationId="{F724AF22-A4B7-48D9-B3ED-0E2CBC7067E6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2" creationId="{3BB5DCC8-06F8-40B2-9A5A-AA7F7C9D9680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3" creationId="{AFA0A900-F7C1-450F-A26A-2B73DA90B485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4" creationId="{179A0D4F-5079-40B6-BE92-2699BEFD5F0A}"/>
          </ac:spMkLst>
        </pc:spChg>
        <pc:spChg chg="add mod">
          <ac:chgData name="Siniša Vuksan" userId="3af124f9-b8e7-46e3-9422-21ae1d17ac0b" providerId="ADAL" clId="{91813C56-CA64-46F6-B1C0-47C1B1A964B2}" dt="2022-01-06T14:17:44.934" v="1288" actId="20577"/>
          <ac:spMkLst>
            <pc:docMk/>
            <pc:sldMk cId="1956380830" sldId="622"/>
            <ac:spMk id="15" creationId="{7AF1CDCF-A561-42B5-A725-C62925A52C7F}"/>
          </ac:spMkLst>
        </pc:spChg>
        <pc:spChg chg="del">
          <ac:chgData name="Siniša Vuksan" userId="3af124f9-b8e7-46e3-9422-21ae1d17ac0b" providerId="ADAL" clId="{91813C56-CA64-46F6-B1C0-47C1B1A964B2}" dt="2022-01-06T14:17:56.402" v="1298" actId="478"/>
          <ac:spMkLst>
            <pc:docMk/>
            <pc:sldMk cId="1956380830" sldId="622"/>
            <ac:spMk id="17" creationId="{D8BE46C8-CC6B-4A69-ABBD-E8613C2ABB0B}"/>
          </ac:spMkLst>
        </pc:spChg>
        <pc:picChg chg="mod">
          <ac:chgData name="Siniša Vuksan" userId="3af124f9-b8e7-46e3-9422-21ae1d17ac0b" providerId="ADAL" clId="{91813C56-CA64-46F6-B1C0-47C1B1A964B2}" dt="2022-01-06T14:21:04.853" v="1338" actId="14100"/>
          <ac:picMkLst>
            <pc:docMk/>
            <pc:sldMk cId="1956380830" sldId="622"/>
            <ac:picMk id="8" creationId="{E130629E-3820-4C1C-B887-02414D6F08D6}"/>
          </ac:picMkLst>
        </pc:picChg>
        <pc:picChg chg="del">
          <ac:chgData name="Siniša Vuksan" userId="3af124f9-b8e7-46e3-9422-21ae1d17ac0b" providerId="ADAL" clId="{91813C56-CA64-46F6-B1C0-47C1B1A964B2}" dt="2022-01-06T14:17:56.402" v="1298" actId="478"/>
          <ac:picMkLst>
            <pc:docMk/>
            <pc:sldMk cId="1956380830" sldId="622"/>
            <ac:picMk id="16" creationId="{01FA9485-9F07-4033-8B70-18D1FDA6ED6E}"/>
          </ac:picMkLst>
        </pc:picChg>
      </pc:sldChg>
    </pc:docChg>
  </pc:docChgLst>
  <pc:docChgLst>
    <pc:chgData name="Siniša Vuksan" userId="3af124f9-b8e7-46e3-9422-21ae1d17ac0b" providerId="ADAL" clId="{99365A99-1488-49E0-96C0-5C766922975C}"/>
    <pc:docChg chg="undo custSel addSld delSld modSld sldOrd">
      <pc:chgData name="Siniša Vuksan" userId="3af124f9-b8e7-46e3-9422-21ae1d17ac0b" providerId="ADAL" clId="{99365A99-1488-49E0-96C0-5C766922975C}" dt="2022-01-04T11:08:29.712" v="4261" actId="20577"/>
      <pc:docMkLst>
        <pc:docMk/>
      </pc:docMkLst>
      <pc:sldChg chg="modSp">
        <pc:chgData name="Siniša Vuksan" userId="3af124f9-b8e7-46e3-9422-21ae1d17ac0b" providerId="ADAL" clId="{99365A99-1488-49E0-96C0-5C766922975C}" dt="2022-01-04T08:08:37.482" v="4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9365A99-1488-49E0-96C0-5C766922975C}" dt="2022-01-04T08:08:26.698" v="2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9365A99-1488-49E0-96C0-5C766922975C}" dt="2022-01-04T08:08:37.482" v="4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">
        <pc:chgData name="Siniša Vuksan" userId="3af124f9-b8e7-46e3-9422-21ae1d17ac0b" providerId="ADAL" clId="{99365A99-1488-49E0-96C0-5C766922975C}" dt="2022-01-04T10:49:24.785" v="3595" actId="47"/>
        <pc:sldMkLst>
          <pc:docMk/>
          <pc:sldMk cId="4160902316" sldId="535"/>
        </pc:sldMkLst>
      </pc:sldChg>
    </pc:docChg>
  </pc:docChgLst>
  <pc:docChgLst>
    <pc:chgData name="Siniša Vuksan" userId="3af124f9-b8e7-46e3-9422-21ae1d17ac0b" providerId="ADAL" clId="{49C7D360-4062-4855-9458-CAF45AF5770B}"/>
    <pc:docChg chg="custSel addSld delSld modSld sldOrd">
      <pc:chgData name="Siniša Vuksan" userId="3af124f9-b8e7-46e3-9422-21ae1d17ac0b" providerId="ADAL" clId="{49C7D360-4062-4855-9458-CAF45AF5770B}" dt="2022-01-05T12:33:23.971" v="4417"/>
      <pc:docMkLst>
        <pc:docMk/>
      </pc:docMkLst>
      <pc:sldChg chg="modSp mod">
        <pc:chgData name="Siniša Vuksan" userId="3af124f9-b8e7-46e3-9422-21ae1d17ac0b" providerId="ADAL" clId="{49C7D360-4062-4855-9458-CAF45AF5770B}" dt="2022-01-05T07:32:12.619" v="72" actId="1035"/>
        <pc:sldMkLst>
          <pc:docMk/>
          <pc:sldMk cId="1473559465" sldId="256"/>
        </pc:sldMkLst>
        <pc:spChg chg="mod">
          <ac:chgData name="Siniša Vuksan" userId="3af124f9-b8e7-46e3-9422-21ae1d17ac0b" providerId="ADAL" clId="{49C7D360-4062-4855-9458-CAF45AF5770B}" dt="2022-01-05T07:32:08.353" v="62" actId="1035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49C7D360-4062-4855-9458-CAF45AF5770B}" dt="2022-01-05T07:32:12.619" v="72" actId="1035"/>
          <ac:spMkLst>
            <pc:docMk/>
            <pc:sldMk cId="1473559465" sldId="256"/>
            <ac:spMk id="3" creationId="{1DEA2198-4687-4966-8D99-48F3FDF0BDE4}"/>
          </ac:spMkLst>
        </pc:spChg>
      </pc:sldChg>
      <pc:sldChg chg="modSp add ord modAnim">
        <pc:chgData name="Siniša Vuksan" userId="3af124f9-b8e7-46e3-9422-21ae1d17ac0b" providerId="ADAL" clId="{49C7D360-4062-4855-9458-CAF45AF5770B}" dt="2022-01-05T08:39:34.275" v="1683"/>
        <pc:sldMkLst>
          <pc:docMk/>
          <pc:sldMk cId="4160902316" sldId="535"/>
        </pc:sldMkLst>
        <pc:spChg chg="mod">
          <ac:chgData name="Siniša Vuksan" userId="3af124f9-b8e7-46e3-9422-21ae1d17ac0b" providerId="ADAL" clId="{49C7D360-4062-4855-9458-CAF45AF5770B}" dt="2022-01-05T08:39:31.855" v="1681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modSp add mod ord modAnim">
        <pc:chgData name="Siniša Vuksan" userId="3af124f9-b8e7-46e3-9422-21ae1d17ac0b" providerId="ADAL" clId="{49C7D360-4062-4855-9458-CAF45AF5770B}" dt="2022-01-05T08:38:16.178" v="1645"/>
        <pc:sldMkLst>
          <pc:docMk/>
          <pc:sldMk cId="1793765505" sldId="606"/>
        </pc:sldMkLst>
        <pc:spChg chg="mod">
          <ac:chgData name="Siniša Vuksan" userId="3af124f9-b8e7-46e3-9422-21ae1d17ac0b" providerId="ADAL" clId="{49C7D360-4062-4855-9458-CAF45AF5770B}" dt="2022-01-05T08:37:45.676" v="1641" actId="14100"/>
          <ac:spMkLst>
            <pc:docMk/>
            <pc:sldMk cId="1793765505" sldId="606"/>
            <ac:spMk id="8" creationId="{0B78B5F3-270E-478E-B825-698AC08AC61B}"/>
          </ac:spMkLst>
        </pc:spChg>
        <pc:spChg chg="mod">
          <ac:chgData name="Siniša Vuksan" userId="3af124f9-b8e7-46e3-9422-21ae1d17ac0b" providerId="ADAL" clId="{49C7D360-4062-4855-9458-CAF45AF5770B}" dt="2022-01-05T08:38:11.171" v="1643" actId="20577"/>
          <ac:spMkLst>
            <pc:docMk/>
            <pc:sldMk cId="1793765505" sldId="606"/>
            <ac:spMk id="9" creationId="{614402CE-822A-442C-B83E-CA1290C43850}"/>
          </ac:spMkLst>
        </pc:spChg>
        <pc:picChg chg="mod">
          <ac:chgData name="Siniša Vuksan" userId="3af124f9-b8e7-46e3-9422-21ae1d17ac0b" providerId="ADAL" clId="{49C7D360-4062-4855-9458-CAF45AF5770B}" dt="2022-01-05T08:36:23.091" v="1499" actId="1076"/>
          <ac:picMkLst>
            <pc:docMk/>
            <pc:sldMk cId="1793765505" sldId="606"/>
            <ac:picMk id="3" creationId="{BCB9096C-827C-46AD-8C82-3D6A7B52E63D}"/>
          </ac:picMkLst>
        </pc:picChg>
        <pc:picChg chg="mod">
          <ac:chgData name="Siniša Vuksan" userId="3af124f9-b8e7-46e3-9422-21ae1d17ac0b" providerId="ADAL" clId="{49C7D360-4062-4855-9458-CAF45AF5770B}" dt="2022-01-05T08:35:12.255" v="1496" actId="14826"/>
          <ac:picMkLst>
            <pc:docMk/>
            <pc:sldMk cId="1793765505" sldId="606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11:32:43.767" v="2331"/>
        <pc:sldMkLst>
          <pc:docMk/>
          <pc:sldMk cId="110929615" sldId="608"/>
        </pc:sldMkLst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5" creationId="{5F3E3B94-F000-48ED-8245-DA680A4B6E98}"/>
          </ac:spMkLst>
        </pc:spChg>
        <pc:spChg chg="add mod">
          <ac:chgData name="Siniša Vuksan" userId="3af124f9-b8e7-46e3-9422-21ae1d17ac0b" providerId="ADAL" clId="{49C7D360-4062-4855-9458-CAF45AF5770B}" dt="2022-01-05T11:32:06.698" v="2306" actId="20577"/>
          <ac:spMkLst>
            <pc:docMk/>
            <pc:sldMk cId="110929615" sldId="608"/>
            <ac:spMk id="5" creationId="{B4F48266-6871-44F7-95F8-299E3E608ECE}"/>
          </ac:spMkLst>
        </pc:spChg>
        <pc:spChg chg="mod">
          <ac:chgData name="Siniša Vuksan" userId="3af124f9-b8e7-46e3-9422-21ae1d17ac0b" providerId="ADAL" clId="{49C7D360-4062-4855-9458-CAF45AF5770B}" dt="2022-01-05T11:26:07.885" v="1860" actId="20577"/>
          <ac:spMkLst>
            <pc:docMk/>
            <pc:sldMk cId="110929615" sldId="608"/>
            <ac:spMk id="6" creationId="{010AB125-9086-4261-98B4-FC5A0801347C}"/>
          </ac:spMkLst>
        </pc:spChg>
        <pc:spChg chg="add mod">
          <ac:chgData name="Siniša Vuksan" userId="3af124f9-b8e7-46e3-9422-21ae1d17ac0b" providerId="ADAL" clId="{49C7D360-4062-4855-9458-CAF45AF5770B}" dt="2022-01-05T11:32:14.249" v="2310" actId="1036"/>
          <ac:spMkLst>
            <pc:docMk/>
            <pc:sldMk cId="110929615" sldId="608"/>
            <ac:spMk id="7" creationId="{E4B985F1-36FD-4E7C-961A-BB6ED32976E8}"/>
          </ac:spMkLst>
        </pc:spChg>
        <pc:spChg chg="add mod">
          <ac:chgData name="Siniša Vuksan" userId="3af124f9-b8e7-46e3-9422-21ae1d17ac0b" providerId="ADAL" clId="{49C7D360-4062-4855-9458-CAF45AF5770B}" dt="2022-01-05T11:32:21.013" v="2316" actId="20577"/>
          <ac:spMkLst>
            <pc:docMk/>
            <pc:sldMk cId="110929615" sldId="608"/>
            <ac:spMk id="8" creationId="{0089E674-24D6-4758-9541-CA3D53328069}"/>
          </ac:spMkLst>
        </pc:spChg>
        <pc:spChg chg="add mod">
          <ac:chgData name="Siniša Vuksan" userId="3af124f9-b8e7-46e3-9422-21ae1d17ac0b" providerId="ADAL" clId="{49C7D360-4062-4855-9458-CAF45AF5770B}" dt="2022-01-05T11:32:29.671" v="2322" actId="1035"/>
          <ac:spMkLst>
            <pc:docMk/>
            <pc:sldMk cId="110929615" sldId="608"/>
            <ac:spMk id="9" creationId="{97318E50-E09F-405E-8914-CD89BC77FA52}"/>
          </ac:spMkLst>
        </pc:spChg>
        <pc:spChg chg="add mod">
          <ac:chgData name="Siniša Vuksan" userId="3af124f9-b8e7-46e3-9422-21ae1d17ac0b" providerId="ADAL" clId="{49C7D360-4062-4855-9458-CAF45AF5770B}" dt="2022-01-05T11:32:35.316" v="2327" actId="1035"/>
          <ac:spMkLst>
            <pc:docMk/>
            <pc:sldMk cId="110929615" sldId="608"/>
            <ac:spMk id="10" creationId="{A7C86D92-146A-437B-9531-1178A79669E2}"/>
          </ac:spMkLst>
        </pc:spChg>
        <pc:spChg chg="add mod">
          <ac:chgData name="Siniša Vuksan" userId="3af124f9-b8e7-46e3-9422-21ae1d17ac0b" providerId="ADAL" clId="{49C7D360-4062-4855-9458-CAF45AF5770B}" dt="2022-01-05T11:32:39.469" v="2329" actId="1076"/>
          <ac:spMkLst>
            <pc:docMk/>
            <pc:sldMk cId="110929615" sldId="608"/>
            <ac:spMk id="11" creationId="{83B9E06F-DD0B-46FE-97FF-EFD72ABBF932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1" creationId="{D1145F7B-E2FD-42D9-95F1-F30EAB3CADF0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2" creationId="{D89DD185-2DA3-440E-A89B-7119390951C9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3" creationId="{0F2AC193-B364-4983-BBB7-0756C93F46FE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4" creationId="{0E4E533C-5841-4B64-8925-0EAEC0D807CF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5" creationId="{03728A50-5098-44D7-9251-4B3F06438854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6" creationId="{38F7ABBB-954D-45C4-805B-581098DC85F8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7" creationId="{0E0C5EB8-1600-4925-9EA7-73E23F75F309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8" creationId="{B77E0120-6893-4F6C-9CE5-DBA6A45592DB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9" creationId="{C0CEADB2-456E-4D2B-A72D-F2172C736F57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20" creationId="{B2F15958-BBC6-4A37-B0C6-8884E1D6C178}"/>
          </ac:spMkLst>
        </pc:spChg>
        <pc:picChg chg="mod">
          <ac:chgData name="Siniša Vuksan" userId="3af124f9-b8e7-46e3-9422-21ae1d17ac0b" providerId="ADAL" clId="{49C7D360-4062-4855-9458-CAF45AF5770B}" dt="2022-01-05T11:25:47.316" v="1798" actId="1076"/>
          <ac:picMkLst>
            <pc:docMk/>
            <pc:sldMk cId="110929615" sldId="608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1:23:07.857" v="1698" actId="14826"/>
          <ac:picMkLst>
            <pc:docMk/>
            <pc:sldMk cId="110929615" sldId="608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2B4015B6-79EA-4A60-AE7D-A92E23F0F3B8}"/>
    <pc:docChg chg="undo custSel addSld delSld modSld sldOrd">
      <pc:chgData name="Siniša Vuksan" userId="3af124f9-b8e7-46e3-9422-21ae1d17ac0b" providerId="ADAL" clId="{2B4015B6-79EA-4A60-AE7D-A92E23F0F3B8}" dt="2021-10-22T08:33:14.533" v="1528"/>
      <pc:docMkLst>
        <pc:docMk/>
      </pc:docMkLst>
    </pc:docChg>
  </pc:docChgLst>
  <pc:docChgLst>
    <pc:chgData name="Siniša Vuksan" userId="3af124f9-b8e7-46e3-9422-21ae1d17ac0b" providerId="ADAL" clId="{9757935C-A355-4974-848C-2660B515641D}"/>
    <pc:docChg chg="undo custSel addSld delSld modSld sldOrd">
      <pc:chgData name="Siniša Vuksan" userId="3af124f9-b8e7-46e3-9422-21ae1d17ac0b" providerId="ADAL" clId="{9757935C-A355-4974-848C-2660B515641D}" dt="2021-10-21T11:50:13.843" v="2782" actId="2696"/>
      <pc:docMkLst>
        <pc:docMk/>
      </pc:docMkLst>
      <pc:sldChg chg="modSp">
        <pc:chgData name="Siniša Vuksan" userId="3af124f9-b8e7-46e3-9422-21ae1d17ac0b" providerId="ADAL" clId="{9757935C-A355-4974-848C-2660B515641D}" dt="2021-10-19T13:05:38.172" v="2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757935C-A355-4974-848C-2660B515641D}" dt="2021-10-19T13:05:00.772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757935C-A355-4974-848C-2660B515641D}" dt="2021-10-19T13:05:38.172" v="26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E7552B44-A0C8-490C-B223-B36916406976}"/>
    <pc:docChg chg="undo custSel addSld delSld modSld sldOrd">
      <pc:chgData name="Siniša Vuksan" userId="3af124f9-b8e7-46e3-9422-21ae1d17ac0b" providerId="ADAL" clId="{E7552B44-A0C8-490C-B223-B36916406976}" dt="2021-11-18T12:06:06.221" v="3126" actId="1076"/>
      <pc:docMkLst>
        <pc:docMk/>
      </pc:docMkLst>
      <pc:sldChg chg="modSp">
        <pc:chgData name="Siniša Vuksan" userId="3af124f9-b8e7-46e3-9422-21ae1d17ac0b" providerId="ADAL" clId="{E7552B44-A0C8-490C-B223-B36916406976}" dt="2021-11-18T09:02:06.208" v="3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7552B44-A0C8-490C-B223-B36916406976}" dt="2021-11-18T09:01:58.12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7552B44-A0C8-490C-B223-B36916406976}" dt="2021-11-18T09:02:06.208" v="3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add ord modAnim">
        <pc:chgData name="Siniša Vuksan" userId="3af124f9-b8e7-46e3-9422-21ae1d17ac0b" providerId="ADAL" clId="{E7552B44-A0C8-490C-B223-B36916406976}" dt="2021-11-18T11:37:27.931" v="2832"/>
        <pc:sldMkLst>
          <pc:docMk/>
          <pc:sldMk cId="4160902316" sldId="535"/>
        </pc:sldMkLst>
        <pc:spChg chg="mod">
          <ac:chgData name="Siniša Vuksan" userId="3af124f9-b8e7-46e3-9422-21ae1d17ac0b" providerId="ADAL" clId="{E7552B44-A0C8-490C-B223-B36916406976}" dt="2021-11-18T11:37:23.038" v="2831" actId="20577"/>
          <ac:spMkLst>
            <pc:docMk/>
            <pc:sldMk cId="4160902316" sldId="535"/>
            <ac:spMk id="18" creationId="{8619A0A9-4971-4637-BA0B-39A4F5D24D27}"/>
          </ac:spMkLst>
        </pc:spChg>
      </pc:sldChg>
    </pc:docChg>
  </pc:docChgLst>
  <pc:docChgLst>
    <pc:chgData name="IVA Palčić Strčić" userId="ba6dff45-8d8f-4a43-b954-a00cf4685489" providerId="ADAL" clId="{F77C1618-8FBA-4F8A-896F-D2BBA2D18862}"/>
    <pc:docChg chg="modSld">
      <pc:chgData name="IVA Palčić Strčić" userId="ba6dff45-8d8f-4a43-b954-a00cf4685489" providerId="ADAL" clId="{F77C1618-8FBA-4F8A-896F-D2BBA2D18862}" dt="2022-01-10T11:31:49.246" v="9" actId="20577"/>
      <pc:docMkLst>
        <pc:docMk/>
      </pc:docMkLst>
      <pc:sldChg chg="modSp">
        <pc:chgData name="IVA Palčić Strčić" userId="ba6dff45-8d8f-4a43-b954-a00cf4685489" providerId="ADAL" clId="{F77C1618-8FBA-4F8A-896F-D2BBA2D18862}" dt="2022-01-10T11:30:04.451" v="0" actId="20577"/>
        <pc:sldMkLst>
          <pc:docMk/>
          <pc:sldMk cId="740627" sldId="623"/>
        </pc:sldMkLst>
        <pc:spChg chg="mod">
          <ac:chgData name="IVA Palčić Strčić" userId="ba6dff45-8d8f-4a43-b954-a00cf4685489" providerId="ADAL" clId="{F77C1618-8FBA-4F8A-896F-D2BBA2D18862}" dt="2022-01-10T11:30:04.451" v="0" actId="20577"/>
          <ac:spMkLst>
            <pc:docMk/>
            <pc:sldMk cId="740627" sldId="623"/>
            <ac:spMk id="6" creationId="{010AB125-9086-4261-98B4-FC5A0801347C}"/>
          </ac:spMkLst>
        </pc:spChg>
      </pc:sldChg>
      <pc:sldChg chg="modSp">
        <pc:chgData name="IVA Palčić Strčić" userId="ba6dff45-8d8f-4a43-b954-a00cf4685489" providerId="ADAL" clId="{F77C1618-8FBA-4F8A-896F-D2BBA2D18862}" dt="2022-01-10T11:31:49.246" v="9" actId="20577"/>
        <pc:sldMkLst>
          <pc:docMk/>
          <pc:sldMk cId="382351816" sldId="630"/>
        </pc:sldMkLst>
        <pc:spChg chg="mod">
          <ac:chgData name="IVA Palčić Strčić" userId="ba6dff45-8d8f-4a43-b954-a00cf4685489" providerId="ADAL" clId="{F77C1618-8FBA-4F8A-896F-D2BBA2D18862}" dt="2022-01-10T11:31:49.246" v="9" actId="20577"/>
          <ac:spMkLst>
            <pc:docMk/>
            <pc:sldMk cId="382351816" sldId="630"/>
            <ac:spMk id="6" creationId="{010AB125-9086-4261-98B4-FC5A080134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6FCF-3BA7-4B9E-B149-E46969B18D67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0652-CE16-4532-AD0D-DF5ADB502D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7283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6064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3823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9081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597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048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028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237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34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520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85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437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790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509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66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ookwidgets.com/play/RB99HR5" TargetMode="External"/><Relationship Id="rId4" Type="http://schemas.openxmlformats.org/officeDocument/2006/relationships/hyperlink" Target="https://wordwall.net/play/13078/369/77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d8456ba3-735e-48d9-9dc3-845a080f2b4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121669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5;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Tick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tock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192526"/>
            <a:ext cx="7545197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3; </a:t>
            </a:r>
            <a:br>
              <a:rPr lang="hr-HR" sz="4400" i="1" dirty="0">
                <a:ea typeface="Cambria" panose="02040503050406030204" pitchFamily="18" charset="0"/>
                <a:cs typeface="+mj-cs"/>
              </a:rPr>
            </a:br>
            <a:r>
              <a:rPr lang="hr-HR" sz="4400" dirty="0">
                <a:ea typeface="Cambria" panose="02040503050406030204" pitchFamily="18" charset="0"/>
                <a:cs typeface="+mj-cs"/>
              </a:rPr>
              <a:t>Time to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vote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55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835" y="-1286"/>
            <a:ext cx="4823716" cy="684223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904565" y="227135"/>
            <a:ext cx="7287435" cy="6462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solidFill>
                  <a:srgbClr val="0070C0"/>
                </a:solidFill>
              </a:rPr>
              <a:t>Suffixes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hr-HR" sz="2000" i="1" dirty="0"/>
              <a:t>tj. nastavke dodajemo na kraju riječi: </a:t>
            </a:r>
            <a:br>
              <a:rPr lang="hr-HR" sz="2000" i="1" dirty="0"/>
            </a:br>
            <a:r>
              <a:rPr lang="en-US" sz="2000" b="1" i="1" dirty="0"/>
              <a:t>hope – hope</a:t>
            </a:r>
            <a:r>
              <a:rPr lang="en-US" sz="2100" b="1" i="1" dirty="0">
                <a:solidFill>
                  <a:schemeClr val="accent2"/>
                </a:solidFill>
              </a:rPr>
              <a:t>less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70C0"/>
                </a:solidFill>
              </a:rPr>
              <a:t>Prefixes</a:t>
            </a:r>
            <a:r>
              <a:rPr lang="hr-HR" sz="2000" i="1" dirty="0"/>
              <a:t> tj. </a:t>
            </a:r>
            <a:r>
              <a:rPr lang="hr-HR" sz="2000" i="1" dirty="0" err="1"/>
              <a:t>predmetke</a:t>
            </a:r>
            <a:r>
              <a:rPr lang="en-US" sz="2000" i="1" dirty="0"/>
              <a:t> </a:t>
            </a:r>
            <a:r>
              <a:rPr lang="hr-HR" sz="2000" i="1" dirty="0"/>
              <a:t>dodajemo na početku riječi. Suprotne pridjeve dobivamo dodavanjem </a:t>
            </a:r>
            <a:r>
              <a:rPr lang="hr-HR" sz="2000" i="1" dirty="0" err="1"/>
              <a:t>predmetka</a:t>
            </a:r>
            <a:r>
              <a:rPr lang="hr-HR" sz="2000" i="1" dirty="0"/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il-, im-, in-, </a:t>
            </a:r>
            <a:r>
              <a:rPr lang="en-US" sz="2000" b="1" i="1" dirty="0" err="1">
                <a:solidFill>
                  <a:srgbClr val="0070C0"/>
                </a:solidFill>
              </a:rPr>
              <a:t>ir</a:t>
            </a:r>
            <a:r>
              <a:rPr lang="en-US" sz="2000" b="1" i="1" dirty="0">
                <a:solidFill>
                  <a:srgbClr val="0070C0"/>
                </a:solidFill>
              </a:rPr>
              <a:t>-, un-</a:t>
            </a:r>
            <a:r>
              <a:rPr lang="en-US" sz="2000" i="1" dirty="0"/>
              <a:t>.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en-US" sz="2000" b="1" i="1" dirty="0"/>
              <a:t>rational – </a:t>
            </a:r>
            <a:r>
              <a:rPr lang="en-US" sz="2000" b="1" i="1" dirty="0">
                <a:solidFill>
                  <a:srgbClr val="0070C0"/>
                </a:solidFill>
              </a:rPr>
              <a:t>ir</a:t>
            </a:r>
            <a:r>
              <a:rPr lang="en-US" sz="2000" b="1" i="1" dirty="0"/>
              <a:t>rational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en-US" sz="2000" b="1" i="1" dirty="0"/>
              <a:t>legal – </a:t>
            </a:r>
            <a:r>
              <a:rPr lang="en-US" sz="2000" b="1" i="1" dirty="0">
                <a:solidFill>
                  <a:srgbClr val="0070C0"/>
                </a:solidFill>
              </a:rPr>
              <a:t>il</a:t>
            </a:r>
            <a:r>
              <a:rPr lang="en-US" sz="2000" b="1" i="1" dirty="0"/>
              <a:t>legal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en-US" sz="2000" b="1" i="1" dirty="0"/>
              <a:t>possible – </a:t>
            </a:r>
            <a:r>
              <a:rPr lang="en-US" sz="2000" b="1" i="1" dirty="0">
                <a:solidFill>
                  <a:srgbClr val="0070C0"/>
                </a:solidFill>
              </a:rPr>
              <a:t>im</a:t>
            </a:r>
            <a:r>
              <a:rPr lang="en-US" sz="2000" b="1" i="1" dirty="0"/>
              <a:t>possible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en-US" sz="2000" b="1" i="1" dirty="0"/>
              <a:t>visible – </a:t>
            </a:r>
            <a:r>
              <a:rPr lang="en-US" sz="2000" b="1" i="1" dirty="0">
                <a:solidFill>
                  <a:srgbClr val="0070C0"/>
                </a:solidFill>
              </a:rPr>
              <a:t>in</a:t>
            </a:r>
            <a:r>
              <a:rPr lang="en-US" sz="2000" b="1" i="1" dirty="0"/>
              <a:t>visible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hr-HR" sz="2000" b="1" i="1" dirty="0" err="1"/>
              <a:t>true</a:t>
            </a:r>
            <a:r>
              <a:rPr lang="hr-HR" sz="2000" b="1" i="1" dirty="0"/>
              <a:t> </a:t>
            </a:r>
            <a:r>
              <a:rPr lang="en-US" sz="2000" b="1" i="1" dirty="0"/>
              <a:t>– </a:t>
            </a:r>
            <a:r>
              <a:rPr lang="en-US" sz="2000" b="1" i="1" dirty="0">
                <a:solidFill>
                  <a:srgbClr val="0070C0"/>
                </a:solidFill>
              </a:rPr>
              <a:t>un</a:t>
            </a:r>
            <a:r>
              <a:rPr lang="en-US" sz="2000" b="1" i="1" dirty="0"/>
              <a:t>true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FF0000"/>
                </a:solidFill>
              </a:rPr>
              <a:t>IMENICA</a:t>
            </a:r>
            <a:r>
              <a:rPr lang="en-US" sz="2000" b="1" i="1" dirty="0">
                <a:solidFill>
                  <a:srgbClr val="FF0000"/>
                </a:solidFill>
              </a:rPr>
              <a:t> → </a:t>
            </a:r>
            <a:r>
              <a:rPr lang="hr-HR" sz="2000" b="1" i="1" dirty="0">
                <a:solidFill>
                  <a:srgbClr val="FF0000"/>
                </a:solidFill>
              </a:rPr>
              <a:t>PRIDJEV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en-US" sz="2000" b="1" i="1" dirty="0"/>
              <a:t>danger – dangerous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en-US" sz="2000" b="1" i="1" dirty="0"/>
              <a:t>anger – angry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en-US" sz="2000" b="1" i="1" dirty="0"/>
              <a:t>question – questionable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en-US" sz="2000" b="1" i="1" dirty="0"/>
              <a:t>truth – true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hr-HR" sz="2000" b="1" i="1" dirty="0"/>
              <a:t>i</a:t>
            </a:r>
            <a:r>
              <a:rPr lang="en-US" sz="2000" b="1" i="1" dirty="0" err="1"/>
              <a:t>ntelligence</a:t>
            </a:r>
            <a:r>
              <a:rPr lang="en-US" sz="2000" b="1" i="1" dirty="0"/>
              <a:t> – intelligent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FF0000"/>
                </a:solidFill>
              </a:rPr>
              <a:t>GLAGOL</a:t>
            </a:r>
            <a:r>
              <a:rPr lang="en-US" sz="2000" b="1" i="1" dirty="0">
                <a:solidFill>
                  <a:srgbClr val="FF0000"/>
                </a:solidFill>
              </a:rPr>
              <a:t> → </a:t>
            </a:r>
            <a:r>
              <a:rPr lang="hr-HR" sz="2000" b="1" i="1" dirty="0">
                <a:solidFill>
                  <a:srgbClr val="FF0000"/>
                </a:solidFill>
              </a:rPr>
              <a:t>PRIDJEV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en-US" sz="2000" b="1" i="1" dirty="0"/>
              <a:t>enjoy – enjoyable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en-US" sz="2000" b="1" i="1" dirty="0"/>
              <a:t>help – helpful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en-US" sz="2000" b="1" i="1" dirty="0"/>
              <a:t>talk – talkative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en-US" sz="2000" b="1" i="1" dirty="0"/>
              <a:t>accept – acceptable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en-US" sz="2000" b="1" i="1" dirty="0"/>
              <a:t>amaze – amazing</a:t>
            </a:r>
            <a:r>
              <a:rPr lang="hr-HR" sz="2000" b="1" i="1" dirty="0"/>
              <a:t> </a:t>
            </a:r>
            <a:endParaRPr lang="en-US" sz="2000" b="1" i="1" dirty="0"/>
          </a:p>
          <a:p>
            <a:pPr marL="0" indent="0">
              <a:buNone/>
            </a:pPr>
            <a:r>
              <a:rPr lang="hr-HR" sz="2000" b="1" i="1" dirty="0">
                <a:solidFill>
                  <a:srgbClr val="FF0000"/>
                </a:solidFill>
              </a:rPr>
              <a:t>PRIDJEV</a:t>
            </a:r>
            <a:r>
              <a:rPr lang="en-US" sz="2000" b="1" i="1" dirty="0">
                <a:solidFill>
                  <a:srgbClr val="FF0000"/>
                </a:solidFill>
              </a:rPr>
              <a:t> → </a:t>
            </a:r>
            <a:r>
              <a:rPr lang="hr-HR" sz="2000" b="1" i="1" dirty="0">
                <a:solidFill>
                  <a:srgbClr val="FF0000"/>
                </a:solidFill>
              </a:rPr>
              <a:t>PRIDJEV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en-US" sz="2000" b="1" i="1" dirty="0"/>
              <a:t>elder – elderly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en-US" sz="2000" b="1" i="1" dirty="0"/>
              <a:t>red – reddish</a:t>
            </a:r>
            <a:r>
              <a:rPr lang="hr-HR" sz="2000" b="1" i="1" dirty="0"/>
              <a:t/>
            </a:r>
            <a:br>
              <a:rPr lang="hr-HR" sz="2000" b="1" i="1" dirty="0"/>
            </a:br>
            <a:r>
              <a:rPr lang="en-US" sz="2000" b="1" i="1" dirty="0"/>
              <a:t>sick – sickly</a:t>
            </a:r>
            <a:endParaRPr lang="hr-HR" sz="2000" b="1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1661" y="10770"/>
            <a:ext cx="4009293" cy="685000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278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835" y="-2564"/>
            <a:ext cx="4823716" cy="6844792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38949" y="797170"/>
            <a:ext cx="7300037" cy="651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Add one of the prefixes: un, in, </a:t>
            </a:r>
            <a:r>
              <a:rPr lang="en-US" sz="2000" b="1" dirty="0" err="1"/>
              <a:t>im</a:t>
            </a:r>
            <a:r>
              <a:rPr lang="en-US" sz="2000" b="1" dirty="0"/>
              <a:t> or il.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21675" y="1535451"/>
            <a:ext cx="5383574" cy="229165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49D6441D-F322-4F98-A5DA-EEED0684A7C0}"/>
              </a:ext>
            </a:extLst>
          </p:cNvPr>
          <p:cNvSpPr txBox="1">
            <a:spLocks/>
          </p:cNvSpPr>
          <p:nvPr/>
        </p:nvSpPr>
        <p:spPr>
          <a:xfrm>
            <a:off x="4921675" y="2166240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F7D2B790-9D0F-46FC-B7F3-72AEE77DEE63}"/>
              </a:ext>
            </a:extLst>
          </p:cNvPr>
          <p:cNvSpPr txBox="1">
            <a:spLocks/>
          </p:cNvSpPr>
          <p:nvPr/>
        </p:nvSpPr>
        <p:spPr>
          <a:xfrm>
            <a:off x="4899109" y="2421230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im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D83F9610-8CA6-48BD-8107-930FC25FDAC4}"/>
              </a:ext>
            </a:extLst>
          </p:cNvPr>
          <p:cNvSpPr txBox="1">
            <a:spLocks/>
          </p:cNvSpPr>
          <p:nvPr/>
        </p:nvSpPr>
        <p:spPr>
          <a:xfrm>
            <a:off x="4944241" y="2725641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il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7C23E660-3984-4519-BBB1-CECC252C7738}"/>
              </a:ext>
            </a:extLst>
          </p:cNvPr>
          <p:cNvSpPr txBox="1">
            <a:spLocks/>
          </p:cNvSpPr>
          <p:nvPr/>
        </p:nvSpPr>
        <p:spPr>
          <a:xfrm>
            <a:off x="4944240" y="2995409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8BF140DD-0D6C-4F50-B7E7-9B0DB8C49359}"/>
              </a:ext>
            </a:extLst>
          </p:cNvPr>
          <p:cNvSpPr txBox="1">
            <a:spLocks/>
          </p:cNvSpPr>
          <p:nvPr/>
        </p:nvSpPr>
        <p:spPr>
          <a:xfrm>
            <a:off x="4934062" y="3269257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D5AB3301-4FFD-4F6B-9A63-8FA2067CE8E6}"/>
              </a:ext>
            </a:extLst>
          </p:cNvPr>
          <p:cNvSpPr txBox="1">
            <a:spLocks/>
          </p:cNvSpPr>
          <p:nvPr/>
        </p:nvSpPr>
        <p:spPr>
          <a:xfrm>
            <a:off x="6552536" y="2151987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42182A2D-716E-4F66-8918-CC1EEBEE8221}"/>
              </a:ext>
            </a:extLst>
          </p:cNvPr>
          <p:cNvSpPr txBox="1">
            <a:spLocks/>
          </p:cNvSpPr>
          <p:nvPr/>
        </p:nvSpPr>
        <p:spPr>
          <a:xfrm>
            <a:off x="6552535" y="2421230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998B06F7-35BC-495B-9A44-52C5A1AE1064}"/>
              </a:ext>
            </a:extLst>
          </p:cNvPr>
          <p:cNvSpPr txBox="1">
            <a:spLocks/>
          </p:cNvSpPr>
          <p:nvPr/>
        </p:nvSpPr>
        <p:spPr>
          <a:xfrm>
            <a:off x="6516873" y="2713917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A3FA4ECB-02AD-4392-A85E-BA251DF1F46F}"/>
              </a:ext>
            </a:extLst>
          </p:cNvPr>
          <p:cNvSpPr txBox="1">
            <a:spLocks/>
          </p:cNvSpPr>
          <p:nvPr/>
        </p:nvSpPr>
        <p:spPr>
          <a:xfrm>
            <a:off x="6551828" y="2989548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7222EBD6-8ED2-4B79-AF97-92C50E4297B4}"/>
              </a:ext>
            </a:extLst>
          </p:cNvPr>
          <p:cNvSpPr txBox="1">
            <a:spLocks/>
          </p:cNvSpPr>
          <p:nvPr/>
        </p:nvSpPr>
        <p:spPr>
          <a:xfrm>
            <a:off x="6551827" y="3268029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il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xmlns="" id="{826E04A4-C42E-4B9B-BC7E-A35A356EE4F4}"/>
              </a:ext>
            </a:extLst>
          </p:cNvPr>
          <p:cNvSpPr txBox="1">
            <a:spLocks/>
          </p:cNvSpPr>
          <p:nvPr/>
        </p:nvSpPr>
        <p:spPr>
          <a:xfrm>
            <a:off x="8297921" y="2155892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xmlns="" id="{3B01FD36-F13C-4839-B44F-5F21DD80BE5F}"/>
              </a:ext>
            </a:extLst>
          </p:cNvPr>
          <p:cNvSpPr txBox="1">
            <a:spLocks/>
          </p:cNvSpPr>
          <p:nvPr/>
        </p:nvSpPr>
        <p:spPr>
          <a:xfrm>
            <a:off x="8262258" y="2421230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im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F694CB40-BD05-4F9F-878F-5338B4D62395}"/>
              </a:ext>
            </a:extLst>
          </p:cNvPr>
          <p:cNvSpPr txBox="1">
            <a:spLocks/>
          </p:cNvSpPr>
          <p:nvPr/>
        </p:nvSpPr>
        <p:spPr>
          <a:xfrm>
            <a:off x="8284824" y="2708080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ir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F81D5208-C7FD-43BE-BD77-70A7C8241E10}"/>
              </a:ext>
            </a:extLst>
          </p:cNvPr>
          <p:cNvSpPr txBox="1">
            <a:spLocks/>
          </p:cNvSpPr>
          <p:nvPr/>
        </p:nvSpPr>
        <p:spPr>
          <a:xfrm>
            <a:off x="8262258" y="2989046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xmlns="" id="{0A72E62E-F11F-4D34-B92E-79204B752D85}"/>
              </a:ext>
            </a:extLst>
          </p:cNvPr>
          <p:cNvSpPr txBox="1">
            <a:spLocks/>
          </p:cNvSpPr>
          <p:nvPr/>
        </p:nvSpPr>
        <p:spPr>
          <a:xfrm>
            <a:off x="8297921" y="3268029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im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xmlns="" id="{D0F51F22-F4B1-496E-8D6F-EEE075DFBBC7}"/>
              </a:ext>
            </a:extLst>
          </p:cNvPr>
          <p:cNvSpPr txBox="1">
            <a:spLocks/>
          </p:cNvSpPr>
          <p:nvPr/>
        </p:nvSpPr>
        <p:spPr>
          <a:xfrm>
            <a:off x="4929118" y="5169877"/>
            <a:ext cx="7225676" cy="1968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learnt</a:t>
            </a:r>
            <a:r>
              <a:rPr lang="hr-HR" sz="2000" b="1" dirty="0"/>
              <a:t>.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https://wordwall.net/play/13078/369/776</a:t>
            </a: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hlinkClick r:id="rId5"/>
              </a:rPr>
              <a:t>https://www.bookwidgets.com/play/RB99HR5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204646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57942" y="15971"/>
            <a:ext cx="4835482" cy="6827032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777540" y="-15501"/>
            <a:ext cx="6684803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 smtClean="0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72.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9366" y="1518683"/>
            <a:ext cx="11893268" cy="43425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E7D29655-1FE2-4811-B9E0-5E034ADFE04F}"/>
              </a:ext>
            </a:extLst>
          </p:cNvPr>
          <p:cNvSpPr txBox="1">
            <a:spLocks/>
          </p:cNvSpPr>
          <p:nvPr/>
        </p:nvSpPr>
        <p:spPr>
          <a:xfrm>
            <a:off x="257908" y="3689933"/>
            <a:ext cx="38803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unbelievable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unable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478CA980-7E2C-4F48-BDCA-C387CC534C42}"/>
              </a:ext>
            </a:extLst>
          </p:cNvPr>
          <p:cNvSpPr txBox="1">
            <a:spLocks/>
          </p:cNvSpPr>
          <p:nvPr/>
        </p:nvSpPr>
        <p:spPr>
          <a:xfrm>
            <a:off x="4138246" y="3689933"/>
            <a:ext cx="38803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impatient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6B0F325E-02C0-4A6E-B63B-6457580B640B}"/>
              </a:ext>
            </a:extLst>
          </p:cNvPr>
          <p:cNvSpPr txBox="1">
            <a:spLocks/>
          </p:cNvSpPr>
          <p:nvPr/>
        </p:nvSpPr>
        <p:spPr>
          <a:xfrm>
            <a:off x="8018584" y="3689933"/>
            <a:ext cx="38803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inedible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C9E427E2-9EBA-46F8-AD2F-825DAA7AFD69}"/>
              </a:ext>
            </a:extLst>
          </p:cNvPr>
          <p:cNvSpPr txBox="1">
            <a:spLocks/>
          </p:cNvSpPr>
          <p:nvPr/>
        </p:nvSpPr>
        <p:spPr>
          <a:xfrm>
            <a:off x="257908" y="4423171"/>
            <a:ext cx="38803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unhealthy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unclean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146D8CCA-A928-4293-AD22-88A23D3A1A8B}"/>
              </a:ext>
            </a:extLst>
          </p:cNvPr>
          <p:cNvSpPr txBox="1">
            <a:spLocks/>
          </p:cNvSpPr>
          <p:nvPr/>
        </p:nvSpPr>
        <p:spPr>
          <a:xfrm>
            <a:off x="4138246" y="4056552"/>
            <a:ext cx="38803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immature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immoral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AF4805EB-6FD4-4B9C-AD20-2655B5323586}"/>
              </a:ext>
            </a:extLst>
          </p:cNvPr>
          <p:cNvSpPr txBox="1">
            <a:spLocks/>
          </p:cNvSpPr>
          <p:nvPr/>
        </p:nvSpPr>
        <p:spPr>
          <a:xfrm>
            <a:off x="8053754" y="4053386"/>
            <a:ext cx="38803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insane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A9F28408-BD46-412F-AD96-80E9DBE98860}"/>
              </a:ext>
            </a:extLst>
          </p:cNvPr>
          <p:cNvSpPr txBox="1">
            <a:spLocks/>
          </p:cNvSpPr>
          <p:nvPr/>
        </p:nvSpPr>
        <p:spPr>
          <a:xfrm>
            <a:off x="257908" y="5142177"/>
            <a:ext cx="38803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unwise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B3D50ECC-E856-4C58-87E3-13A2D74779BA}"/>
              </a:ext>
            </a:extLst>
          </p:cNvPr>
          <p:cNvSpPr txBox="1">
            <a:spLocks/>
          </p:cNvSpPr>
          <p:nvPr/>
        </p:nvSpPr>
        <p:spPr>
          <a:xfrm>
            <a:off x="4138246" y="4789984"/>
            <a:ext cx="38803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impossible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xmlns="" id="{90B74D36-B0B3-4ACA-B5CD-A74147D024A4}"/>
              </a:ext>
            </a:extLst>
          </p:cNvPr>
          <p:cNvSpPr txBox="1">
            <a:spLocks/>
          </p:cNvSpPr>
          <p:nvPr/>
        </p:nvSpPr>
        <p:spPr>
          <a:xfrm>
            <a:off x="8018584" y="4409829"/>
            <a:ext cx="38803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incorrect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infinite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xmlns="" id="{2D54B5BA-58D3-4F1E-8806-F44339DD3F83}"/>
              </a:ext>
            </a:extLst>
          </p:cNvPr>
          <p:cNvSpPr txBox="1">
            <a:spLocks/>
          </p:cNvSpPr>
          <p:nvPr/>
        </p:nvSpPr>
        <p:spPr>
          <a:xfrm>
            <a:off x="4138246" y="5156409"/>
            <a:ext cx="38803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impolite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C8A0EBDD-6C8E-418F-9C24-8D9C161BB803}"/>
              </a:ext>
            </a:extLst>
          </p:cNvPr>
          <p:cNvSpPr txBox="1">
            <a:spLocks/>
          </p:cNvSpPr>
          <p:nvPr/>
        </p:nvSpPr>
        <p:spPr>
          <a:xfrm>
            <a:off x="8018584" y="5142177"/>
            <a:ext cx="38803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inactive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89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451" y="17131"/>
            <a:ext cx="4811803" cy="681987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6FFE24D0-388A-4689-99F2-3E56360F9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9326" y="1012494"/>
            <a:ext cx="11456766" cy="564991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5E5DFC4E-1055-489E-8708-D19C751A7BA4}"/>
              </a:ext>
            </a:extLst>
          </p:cNvPr>
          <p:cNvSpPr txBox="1">
            <a:spLocks/>
          </p:cNvSpPr>
          <p:nvPr/>
        </p:nvSpPr>
        <p:spPr>
          <a:xfrm>
            <a:off x="2669471" y="1664726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ir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F358259E-909A-4545-AAE8-7A0BF7D257FE}"/>
              </a:ext>
            </a:extLst>
          </p:cNvPr>
          <p:cNvSpPr txBox="1">
            <a:spLocks/>
          </p:cNvSpPr>
          <p:nvPr/>
        </p:nvSpPr>
        <p:spPr>
          <a:xfrm>
            <a:off x="2668988" y="2077502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6AE48996-330B-4EBF-98A9-4BAD8DC45181}"/>
              </a:ext>
            </a:extLst>
          </p:cNvPr>
          <p:cNvSpPr txBox="1">
            <a:spLocks/>
          </p:cNvSpPr>
          <p:nvPr/>
        </p:nvSpPr>
        <p:spPr>
          <a:xfrm>
            <a:off x="2778665" y="2524952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584E73D0-0283-44B8-A7D4-C19396694C5E}"/>
              </a:ext>
            </a:extLst>
          </p:cNvPr>
          <p:cNvSpPr txBox="1">
            <a:spLocks/>
          </p:cNvSpPr>
          <p:nvPr/>
        </p:nvSpPr>
        <p:spPr>
          <a:xfrm>
            <a:off x="3664748" y="2970646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315D0EBC-CB91-4830-884E-850C4EE31F04}"/>
              </a:ext>
            </a:extLst>
          </p:cNvPr>
          <p:cNvSpPr txBox="1">
            <a:spLocks/>
          </p:cNvSpPr>
          <p:nvPr/>
        </p:nvSpPr>
        <p:spPr>
          <a:xfrm>
            <a:off x="2310092" y="3427070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0D585AFD-E0E2-4D1D-8FA8-0901B241EDB4}"/>
              </a:ext>
            </a:extLst>
          </p:cNvPr>
          <p:cNvSpPr txBox="1">
            <a:spLocks/>
          </p:cNvSpPr>
          <p:nvPr/>
        </p:nvSpPr>
        <p:spPr>
          <a:xfrm>
            <a:off x="1766793" y="4296768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2CC1BA69-39F0-4389-9CFE-0BE6012FA927}"/>
              </a:ext>
            </a:extLst>
          </p:cNvPr>
          <p:cNvSpPr txBox="1">
            <a:spLocks/>
          </p:cNvSpPr>
          <p:nvPr/>
        </p:nvSpPr>
        <p:spPr>
          <a:xfrm>
            <a:off x="3365883" y="4728900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9A53537C-60BF-4D36-BE41-2AC2B5F72FE6}"/>
              </a:ext>
            </a:extLst>
          </p:cNvPr>
          <p:cNvSpPr txBox="1">
            <a:spLocks/>
          </p:cNvSpPr>
          <p:nvPr/>
        </p:nvSpPr>
        <p:spPr>
          <a:xfrm>
            <a:off x="4563000" y="5163618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xmlns="" id="{1BCED39E-46D7-48F5-B48A-DB742FBB1E65}"/>
              </a:ext>
            </a:extLst>
          </p:cNvPr>
          <p:cNvSpPr txBox="1">
            <a:spLocks/>
          </p:cNvSpPr>
          <p:nvPr/>
        </p:nvSpPr>
        <p:spPr>
          <a:xfrm>
            <a:off x="7028318" y="5587986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E20ACD71-40C1-4174-AF7B-C0CE72DBEC33}"/>
              </a:ext>
            </a:extLst>
          </p:cNvPr>
          <p:cNvSpPr txBox="1">
            <a:spLocks/>
          </p:cNvSpPr>
          <p:nvPr/>
        </p:nvSpPr>
        <p:spPr>
          <a:xfrm>
            <a:off x="978664" y="6045104"/>
            <a:ext cx="788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im</a:t>
            </a:r>
          </a:p>
        </p:txBody>
      </p:sp>
    </p:spTree>
    <p:extLst>
      <p:ext uri="{BB962C8B-B14F-4D97-AF65-F5344CB8AC3E}">
        <p14:creationId xmlns:p14="http://schemas.microsoft.com/office/powerpoint/2010/main" xmlns="" val="382351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03" y="8834"/>
            <a:ext cx="4822858" cy="683554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CB9096C-827C-46AD-8C82-3D6A7B52E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6605" y="1406770"/>
            <a:ext cx="11883677" cy="46256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E29EE0BC-151C-4A53-BF3D-646153E47DC1}"/>
              </a:ext>
            </a:extLst>
          </p:cNvPr>
          <p:cNvSpPr txBox="1">
            <a:spLocks/>
          </p:cNvSpPr>
          <p:nvPr/>
        </p:nvSpPr>
        <p:spPr>
          <a:xfrm>
            <a:off x="257908" y="2778369"/>
            <a:ext cx="2907323" cy="142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hopeful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hopefully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hopeless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hopelessness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7030A0"/>
                </a:solidFill>
              </a:rPr>
              <a:t>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7030A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97135114-7E2D-459C-BC5A-8E02C45E0F7D}"/>
              </a:ext>
            </a:extLst>
          </p:cNvPr>
          <p:cNvSpPr txBox="1">
            <a:spLocks/>
          </p:cNvSpPr>
          <p:nvPr/>
        </p:nvSpPr>
        <p:spPr>
          <a:xfrm>
            <a:off x="3165231" y="2778368"/>
            <a:ext cx="2907323" cy="142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enjoyment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enjoyable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unenjoyable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7030A0"/>
                </a:solidFill>
              </a:rPr>
              <a:t>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7030A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8A3ADE78-4F42-4153-8461-5624469021F2}"/>
              </a:ext>
            </a:extLst>
          </p:cNvPr>
          <p:cNvSpPr txBox="1">
            <a:spLocks/>
          </p:cNvSpPr>
          <p:nvPr/>
        </p:nvSpPr>
        <p:spPr>
          <a:xfrm>
            <a:off x="6119448" y="2778368"/>
            <a:ext cx="2907323" cy="142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talkative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untalkative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uptalk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7030A0"/>
                </a:solidFill>
              </a:rPr>
              <a:t>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7030A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F098F4B0-7053-410A-84CC-EB330421342B}"/>
              </a:ext>
            </a:extLst>
          </p:cNvPr>
          <p:cNvSpPr txBox="1">
            <a:spLocks/>
          </p:cNvSpPr>
          <p:nvPr/>
        </p:nvSpPr>
        <p:spPr>
          <a:xfrm>
            <a:off x="9025947" y="2778368"/>
            <a:ext cx="2907323" cy="142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helpful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unhelpful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helpless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helping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7030A0"/>
                </a:solidFill>
              </a:rPr>
              <a:t>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7030A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D7185FC1-4DFC-43AD-8893-A67FA672141C}"/>
              </a:ext>
            </a:extLst>
          </p:cNvPr>
          <p:cNvSpPr txBox="1">
            <a:spLocks/>
          </p:cNvSpPr>
          <p:nvPr/>
        </p:nvSpPr>
        <p:spPr>
          <a:xfrm>
            <a:off x="257908" y="4605809"/>
            <a:ext cx="2907323" cy="142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angry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angrily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7030A0"/>
                </a:solidFill>
              </a:rPr>
              <a:t>to </a:t>
            </a:r>
            <a:r>
              <a:rPr lang="hr-HR" sz="1800" i="1" dirty="0" err="1">
                <a:solidFill>
                  <a:srgbClr val="7030A0"/>
                </a:solidFill>
              </a:rPr>
              <a:t>anger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7030A0"/>
                </a:solidFill>
              </a:rPr>
              <a:t>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7030A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F0360016-1A8E-49C0-968E-516CD20764EF}"/>
              </a:ext>
            </a:extLst>
          </p:cNvPr>
          <p:cNvSpPr txBox="1">
            <a:spLocks/>
          </p:cNvSpPr>
          <p:nvPr/>
        </p:nvSpPr>
        <p:spPr>
          <a:xfrm>
            <a:off x="3165231" y="4605808"/>
            <a:ext cx="2907323" cy="142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7030A0"/>
                </a:solidFill>
              </a:rPr>
              <a:t>leader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leadership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leading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7030A0"/>
                </a:solidFill>
              </a:rPr>
              <a:t>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7030A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5C3156A9-FE13-421C-8016-24EE5E7F1654}"/>
              </a:ext>
            </a:extLst>
          </p:cNvPr>
          <p:cNvSpPr txBox="1">
            <a:spLocks/>
          </p:cNvSpPr>
          <p:nvPr/>
        </p:nvSpPr>
        <p:spPr>
          <a:xfrm>
            <a:off x="6072554" y="4605808"/>
            <a:ext cx="2907323" cy="142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knowledge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knowledgeable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known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unknown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7030A0"/>
                </a:solidFill>
              </a:rPr>
              <a:t>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7030A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5FACA0C0-39B7-4E82-B0EE-513A1D23E27A}"/>
              </a:ext>
            </a:extLst>
          </p:cNvPr>
          <p:cNvSpPr txBox="1">
            <a:spLocks/>
          </p:cNvSpPr>
          <p:nvPr/>
        </p:nvSpPr>
        <p:spPr>
          <a:xfrm>
            <a:off x="8977704" y="4605808"/>
            <a:ext cx="2907323" cy="142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questionable</a:t>
            </a:r>
            <a:r>
              <a:rPr lang="hr-HR" sz="1800" i="1" dirty="0">
                <a:solidFill>
                  <a:srgbClr val="7030A0"/>
                </a:solidFill>
              </a:rPr>
              <a:t/>
            </a:r>
            <a:br>
              <a:rPr lang="hr-HR" sz="1800" i="1" dirty="0">
                <a:solidFill>
                  <a:srgbClr val="7030A0"/>
                </a:solidFill>
              </a:rPr>
            </a:br>
            <a:r>
              <a:rPr lang="hr-HR" sz="1800" i="1" dirty="0" err="1">
                <a:solidFill>
                  <a:srgbClr val="7030A0"/>
                </a:solidFill>
              </a:rPr>
              <a:t>unquestionable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questionnaire</a:t>
            </a:r>
            <a:endParaRPr lang="hr-HR" sz="18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7030A0"/>
                </a:solidFill>
              </a:rPr>
              <a:t>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76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575"/>
            <a:ext cx="4836340" cy="685465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8815" y="1272636"/>
            <a:ext cx="11694370" cy="516333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B4F48266-6871-44F7-95F8-299E3E608ECE}"/>
              </a:ext>
            </a:extLst>
          </p:cNvPr>
          <p:cNvSpPr txBox="1">
            <a:spLocks/>
          </p:cNvSpPr>
          <p:nvPr/>
        </p:nvSpPr>
        <p:spPr>
          <a:xfrm>
            <a:off x="5861539" y="1821414"/>
            <a:ext cx="31066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careful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23C2D53C-0155-48BD-A0AD-BFAE062ECAAC}"/>
              </a:ext>
            </a:extLst>
          </p:cNvPr>
          <p:cNvSpPr txBox="1">
            <a:spLocks/>
          </p:cNvSpPr>
          <p:nvPr/>
        </p:nvSpPr>
        <p:spPr>
          <a:xfrm>
            <a:off x="5345723" y="2241673"/>
            <a:ext cx="31066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happiness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F40DF408-D043-4033-827F-A6CCA931F453}"/>
              </a:ext>
            </a:extLst>
          </p:cNvPr>
          <p:cNvSpPr txBox="1">
            <a:spLocks/>
          </p:cNvSpPr>
          <p:nvPr/>
        </p:nvSpPr>
        <p:spPr>
          <a:xfrm>
            <a:off x="1805352" y="2642030"/>
            <a:ext cx="31066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youth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08FD0A01-2D76-43AB-B8D4-194D545A0513}"/>
              </a:ext>
            </a:extLst>
          </p:cNvPr>
          <p:cNvSpPr txBox="1">
            <a:spLocks/>
          </p:cNvSpPr>
          <p:nvPr/>
        </p:nvSpPr>
        <p:spPr>
          <a:xfrm>
            <a:off x="4484077" y="3063407"/>
            <a:ext cx="31066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popularity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22FA9C59-2A6A-4F65-A26D-08D6D329A3AF}"/>
              </a:ext>
            </a:extLst>
          </p:cNvPr>
          <p:cNvSpPr txBox="1">
            <a:spLocks/>
          </p:cNvSpPr>
          <p:nvPr/>
        </p:nvSpPr>
        <p:spPr>
          <a:xfrm>
            <a:off x="2920570" y="3485454"/>
            <a:ext cx="31066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actor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xmlns="" id="{B67DD555-9794-4A29-9E73-B4991A7734F5}"/>
              </a:ext>
            </a:extLst>
          </p:cNvPr>
          <p:cNvSpPr txBox="1">
            <a:spLocks/>
          </p:cNvSpPr>
          <p:nvPr/>
        </p:nvSpPr>
        <p:spPr>
          <a:xfrm>
            <a:off x="3345230" y="3896448"/>
            <a:ext cx="31066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song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27287687-357D-475E-9F1B-29CAAFA9D935}"/>
              </a:ext>
            </a:extLst>
          </p:cNvPr>
          <p:cNvSpPr txBox="1">
            <a:spLocks/>
          </p:cNvSpPr>
          <p:nvPr/>
        </p:nvSpPr>
        <p:spPr>
          <a:xfrm>
            <a:off x="3237146" y="4281144"/>
            <a:ext cx="31066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truth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3A92C5FA-A6A5-44C7-9F21-963F6654EBCD}"/>
              </a:ext>
            </a:extLst>
          </p:cNvPr>
          <p:cNvSpPr txBox="1">
            <a:spLocks/>
          </p:cNvSpPr>
          <p:nvPr/>
        </p:nvSpPr>
        <p:spPr>
          <a:xfrm>
            <a:off x="3874477" y="4716340"/>
            <a:ext cx="31066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powerful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xmlns="" id="{DC6C40B7-5ADD-486C-A40B-C397B02B0F43}"/>
              </a:ext>
            </a:extLst>
          </p:cNvPr>
          <p:cNvSpPr txBox="1">
            <a:spLocks/>
          </p:cNvSpPr>
          <p:nvPr/>
        </p:nvSpPr>
        <p:spPr>
          <a:xfrm>
            <a:off x="4741983" y="5565114"/>
            <a:ext cx="31066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dangerous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xmlns="" id="{1B766947-6752-4D20-B532-736AF6B2428B}"/>
              </a:ext>
            </a:extLst>
          </p:cNvPr>
          <p:cNvSpPr txBox="1">
            <a:spLocks/>
          </p:cNvSpPr>
          <p:nvPr/>
        </p:nvSpPr>
        <p:spPr>
          <a:xfrm>
            <a:off x="2223709" y="5987161"/>
            <a:ext cx="310661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talkative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2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5908" y="-4261"/>
            <a:ext cx="4886687" cy="6920127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6894116" y="-15501"/>
            <a:ext cx="456822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8225" y="165416"/>
            <a:ext cx="6531758" cy="65241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6861422" y="277906"/>
            <a:ext cx="5330578" cy="6411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voting</a:t>
            </a:r>
            <a:r>
              <a:rPr lang="hr-HR" sz="2000" b="1" dirty="0"/>
              <a:t>. </a:t>
            </a:r>
            <a:endParaRPr lang="hr-HR" sz="2000" b="1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D84C7FD9-BA4D-43D1-A19C-791203D030EA}"/>
              </a:ext>
            </a:extLst>
          </p:cNvPr>
          <p:cNvSpPr txBox="1">
            <a:spLocks/>
          </p:cNvSpPr>
          <p:nvPr/>
        </p:nvSpPr>
        <p:spPr>
          <a:xfrm>
            <a:off x="6861420" y="895740"/>
            <a:ext cx="5295945" cy="582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meaning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expressions</a:t>
            </a:r>
            <a:r>
              <a:rPr lang="hr-HR" sz="2000" b="1" dirty="0"/>
              <a:t>? </a:t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672CA0CB-8E51-472D-9096-CE4FFFEB6453}"/>
              </a:ext>
            </a:extLst>
          </p:cNvPr>
          <p:cNvSpPr txBox="1">
            <a:spLocks/>
          </p:cNvSpPr>
          <p:nvPr/>
        </p:nvSpPr>
        <p:spPr>
          <a:xfrm>
            <a:off x="6894116" y="1494279"/>
            <a:ext cx="7094284" cy="5613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/>
              <a:t>v</a:t>
            </a:r>
            <a:r>
              <a:rPr lang="en-US" sz="1900" b="1" dirty="0" err="1"/>
              <a:t>oting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e</a:t>
            </a:r>
            <a:r>
              <a:rPr lang="en-US" sz="1900" b="1" dirty="0"/>
              <a:t>lection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d</a:t>
            </a:r>
            <a:r>
              <a:rPr lang="en-US" sz="1900" b="1" dirty="0" err="1"/>
              <a:t>emocracy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dictatorship</a:t>
            </a:r>
          </a:p>
          <a:p>
            <a:pPr marL="0" indent="0">
              <a:buNone/>
            </a:pPr>
            <a:r>
              <a:rPr lang="hr-HR" sz="1900" b="1" dirty="0"/>
              <a:t>p</a:t>
            </a:r>
            <a:r>
              <a:rPr lang="en-US" sz="1900" b="1" dirty="0" err="1"/>
              <a:t>ersistent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knowledgeable</a:t>
            </a:r>
            <a:endParaRPr lang="hr-HR" sz="2000" i="1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3A69CC4C-0590-418F-9806-322B76D56DA9}"/>
              </a:ext>
            </a:extLst>
          </p:cNvPr>
          <p:cNvSpPr txBox="1">
            <a:spLocks/>
          </p:cNvSpPr>
          <p:nvPr/>
        </p:nvSpPr>
        <p:spPr>
          <a:xfrm>
            <a:off x="8867505" y="1494279"/>
            <a:ext cx="7094284" cy="6367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i="1" dirty="0"/>
              <a:t>glasanje</a:t>
            </a:r>
          </a:p>
          <a:p>
            <a:pPr marL="0" indent="0">
              <a:buNone/>
            </a:pPr>
            <a:r>
              <a:rPr lang="hr-HR" sz="1900" i="1" dirty="0"/>
              <a:t>izbori</a:t>
            </a:r>
          </a:p>
          <a:p>
            <a:pPr marL="0" indent="0">
              <a:buNone/>
            </a:pPr>
            <a:r>
              <a:rPr lang="hr-HR" sz="1900" i="1" dirty="0"/>
              <a:t>demokracija</a:t>
            </a:r>
          </a:p>
          <a:p>
            <a:pPr marL="0" indent="0">
              <a:buNone/>
            </a:pPr>
            <a:r>
              <a:rPr lang="hr-HR" sz="1900" i="1" dirty="0"/>
              <a:t>diktatura</a:t>
            </a:r>
          </a:p>
          <a:p>
            <a:pPr marL="0" indent="0">
              <a:buNone/>
            </a:pPr>
            <a:r>
              <a:rPr lang="hr-HR" sz="1900" i="1" dirty="0"/>
              <a:t>uporan</a:t>
            </a:r>
          </a:p>
          <a:p>
            <a:pPr marL="0" indent="0">
              <a:buNone/>
            </a:pPr>
            <a:r>
              <a:rPr lang="hr-HR" sz="1900" i="1" dirty="0"/>
              <a:t>obrazovan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8D00E406-7420-4E5A-87BC-95B56C5FFF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61420" y="4418862"/>
            <a:ext cx="3721380" cy="50128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83D029E5-FEA9-4C9A-9107-AAF181DF3D07}"/>
              </a:ext>
            </a:extLst>
          </p:cNvPr>
          <p:cNvSpPr txBox="1">
            <a:spLocks/>
          </p:cNvSpPr>
          <p:nvPr/>
        </p:nvSpPr>
        <p:spPr>
          <a:xfrm>
            <a:off x="6861420" y="3764847"/>
            <a:ext cx="5244870" cy="353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b="1" dirty="0"/>
              <a:t>Who </a:t>
            </a:r>
            <a:r>
              <a:rPr lang="hr-HR" sz="1800" b="1" dirty="0" err="1"/>
              <a:t>can</a:t>
            </a:r>
            <a:r>
              <a:rPr lang="hr-HR" sz="1800" b="1" dirty="0"/>
              <a:t> </a:t>
            </a:r>
            <a:r>
              <a:rPr lang="hr-HR" sz="1800" b="1" dirty="0" err="1"/>
              <a:t>vote</a:t>
            </a:r>
            <a:r>
              <a:rPr lang="hr-HR" sz="1800" b="1" dirty="0"/>
              <a:t> </a:t>
            </a:r>
            <a:r>
              <a:rPr lang="hr-HR" sz="1800" b="1" dirty="0" err="1"/>
              <a:t>in</a:t>
            </a:r>
            <a:r>
              <a:rPr lang="hr-HR" sz="1800" b="1" dirty="0"/>
              <a:t> Croatia?</a:t>
            </a:r>
            <a:br>
              <a:rPr lang="hr-HR" sz="1800" b="1" dirty="0"/>
            </a:br>
            <a:endParaRPr lang="hr-HR" sz="1800" i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D24C95D-6148-4FA7-801F-D05F167292E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6785" y="5885262"/>
            <a:ext cx="4631871" cy="96761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C18D045E-5AA0-4266-ADC5-26BDE1E7B4AB}"/>
              </a:ext>
            </a:extLst>
          </p:cNvPr>
          <p:cNvSpPr txBox="1">
            <a:spLocks/>
          </p:cNvSpPr>
          <p:nvPr/>
        </p:nvSpPr>
        <p:spPr>
          <a:xfrm>
            <a:off x="6861420" y="5242167"/>
            <a:ext cx="5429966" cy="2115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b="1" dirty="0"/>
              <a:t>Are </a:t>
            </a:r>
            <a:r>
              <a:rPr lang="hr-HR" sz="1800" b="1" dirty="0" err="1"/>
              <a:t>there</a:t>
            </a:r>
            <a:r>
              <a:rPr lang="hr-HR" sz="1800" b="1" dirty="0"/>
              <a:t> </a:t>
            </a:r>
            <a:r>
              <a:rPr lang="hr-HR" sz="1800" b="1" dirty="0" err="1"/>
              <a:t>any</a:t>
            </a:r>
            <a:r>
              <a:rPr lang="hr-HR" sz="1800" b="1" dirty="0"/>
              <a:t> </a:t>
            </a:r>
            <a:r>
              <a:rPr lang="hr-HR" sz="1800" b="1" dirty="0" err="1"/>
              <a:t>opportunities</a:t>
            </a:r>
            <a:r>
              <a:rPr lang="hr-HR" sz="1800" b="1" dirty="0"/>
              <a:t> for </a:t>
            </a:r>
            <a:r>
              <a:rPr lang="hr-HR" sz="1800" b="1" dirty="0" err="1"/>
              <a:t>you</a:t>
            </a:r>
            <a:r>
              <a:rPr lang="hr-HR" sz="1800" b="1" dirty="0"/>
              <a:t> to </a:t>
            </a:r>
            <a:r>
              <a:rPr lang="hr-HR" sz="1800" b="1" dirty="0" err="1"/>
              <a:t>vote</a:t>
            </a:r>
            <a:r>
              <a:rPr lang="hr-HR" sz="1800" b="1" dirty="0"/>
              <a:t>?</a:t>
            </a:r>
            <a:br>
              <a:rPr lang="hr-HR" sz="1800" b="1" dirty="0"/>
            </a:br>
            <a:endParaRPr lang="hr-HR" sz="1800" i="1" dirty="0"/>
          </a:p>
        </p:txBody>
      </p:sp>
    </p:spTree>
    <p:extLst>
      <p:ext uri="{BB962C8B-B14F-4D97-AF65-F5344CB8AC3E}">
        <p14:creationId xmlns:p14="http://schemas.microsoft.com/office/powerpoint/2010/main" xmlns="" val="380126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8" grpId="0" build="p"/>
      <p:bldP spid="9" grpId="0"/>
      <p:bldP spid="10" grpId="0" build="p"/>
      <p:bldP spid="12" grpId="0" uiExpand="1" build="p"/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0" y="11245"/>
            <a:ext cx="4823716" cy="683510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7914500" y="573846"/>
            <a:ext cx="4277500" cy="1662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Look at the candidates’ posters.</a:t>
            </a:r>
            <a:r>
              <a:rPr lang="hr-HR" sz="2000" b="1" dirty="0"/>
              <a:t> </a:t>
            </a:r>
            <a:r>
              <a:rPr lang="en-US" sz="2000" b="1" dirty="0"/>
              <a:t>Who is this, Polly (P) or Amos (A)?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6482" y="681316"/>
            <a:ext cx="7524867" cy="576430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130629E-3820-4C1C-B887-02414D6F08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7839" y="1837771"/>
            <a:ext cx="4277499" cy="236388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3EA06EF6-7A6B-4F01-A587-644C3061A24E}"/>
              </a:ext>
            </a:extLst>
          </p:cNvPr>
          <p:cNvSpPr txBox="1">
            <a:spLocks/>
          </p:cNvSpPr>
          <p:nvPr/>
        </p:nvSpPr>
        <p:spPr>
          <a:xfrm>
            <a:off x="8857819" y="2522602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638AD0B3-63DA-4014-B3BD-C456CF4C1234}"/>
              </a:ext>
            </a:extLst>
          </p:cNvPr>
          <p:cNvSpPr txBox="1">
            <a:spLocks/>
          </p:cNvSpPr>
          <p:nvPr/>
        </p:nvSpPr>
        <p:spPr>
          <a:xfrm>
            <a:off x="7380584" y="2771156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F724AF22-A4B7-48D9-B3ED-0E2CBC7067E6}"/>
              </a:ext>
            </a:extLst>
          </p:cNvPr>
          <p:cNvSpPr txBox="1">
            <a:spLocks/>
          </p:cNvSpPr>
          <p:nvPr/>
        </p:nvSpPr>
        <p:spPr>
          <a:xfrm>
            <a:off x="7380584" y="2998414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3BB5DCC8-06F8-40B2-9A5A-AA7F7C9D9680}"/>
              </a:ext>
            </a:extLst>
          </p:cNvPr>
          <p:cNvSpPr txBox="1">
            <a:spLocks/>
          </p:cNvSpPr>
          <p:nvPr/>
        </p:nvSpPr>
        <p:spPr>
          <a:xfrm>
            <a:off x="7380584" y="3238579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AFA0A900-F7C1-450F-A26A-2B73DA90B485}"/>
              </a:ext>
            </a:extLst>
          </p:cNvPr>
          <p:cNvSpPr txBox="1">
            <a:spLocks/>
          </p:cNvSpPr>
          <p:nvPr/>
        </p:nvSpPr>
        <p:spPr>
          <a:xfrm>
            <a:off x="7380584" y="3483191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179A0D4F-5079-40B6-BE92-2699BEFD5F0A}"/>
              </a:ext>
            </a:extLst>
          </p:cNvPr>
          <p:cNvSpPr txBox="1">
            <a:spLocks/>
          </p:cNvSpPr>
          <p:nvPr/>
        </p:nvSpPr>
        <p:spPr>
          <a:xfrm>
            <a:off x="7380584" y="3730717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P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01FA9485-9F07-4033-8B70-18D1FDA6ED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1349" y="5563151"/>
            <a:ext cx="4276800" cy="88430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xmlns="" id="{D8BE46C8-CC6B-4A69-ABBD-E8613C2ABB0B}"/>
              </a:ext>
            </a:extLst>
          </p:cNvPr>
          <p:cNvSpPr txBox="1">
            <a:spLocks/>
          </p:cNvSpPr>
          <p:nvPr/>
        </p:nvSpPr>
        <p:spPr>
          <a:xfrm>
            <a:off x="7888941" y="4312025"/>
            <a:ext cx="4303060" cy="315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Who </a:t>
            </a:r>
            <a:r>
              <a:rPr lang="hr-HR" sz="2000" b="1" dirty="0" err="1"/>
              <a:t>is</a:t>
            </a:r>
            <a:r>
              <a:rPr lang="hr-HR" sz="2000" b="1" dirty="0"/>
              <a:t> a </a:t>
            </a:r>
            <a:r>
              <a:rPr lang="hr-HR" sz="2000" b="1" dirty="0" err="1"/>
              <a:t>better</a:t>
            </a:r>
            <a:r>
              <a:rPr lang="hr-HR" sz="2000" b="1" dirty="0"/>
              <a:t> </a:t>
            </a:r>
            <a:r>
              <a:rPr lang="hr-HR" sz="2000" b="1" dirty="0" err="1"/>
              <a:t>candidate</a:t>
            </a:r>
            <a:r>
              <a:rPr lang="hr-HR" sz="2000" b="1" dirty="0"/>
              <a:t>,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opinion</a:t>
            </a:r>
            <a:r>
              <a:rPr lang="hr-HR" sz="2000" b="1" dirty="0"/>
              <a:t>? </a:t>
            </a:r>
            <a:r>
              <a:rPr lang="hr-HR" sz="2000" b="1" dirty="0" err="1"/>
              <a:t>Why</a:t>
            </a:r>
            <a:r>
              <a:rPr lang="hr-HR" sz="2000" b="1" dirty="0"/>
              <a:t>?</a:t>
            </a: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114516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  <p:bldP spid="10" grpId="0"/>
      <p:bldP spid="11" grpId="0"/>
      <p:bldP spid="12" grpId="0"/>
      <p:bldP spid="13" grpId="0"/>
      <p:bldP spid="14" grpId="0"/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702" y="0"/>
            <a:ext cx="4830140" cy="685800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BD27CF50-1D5A-4213-9C4D-0ED4E94F5CE1}"/>
              </a:ext>
            </a:extLst>
          </p:cNvPr>
          <p:cNvSpPr txBox="1">
            <a:spLocks/>
          </p:cNvSpPr>
          <p:nvPr/>
        </p:nvSpPr>
        <p:spPr>
          <a:xfrm>
            <a:off x="4823738" y="-1"/>
            <a:ext cx="6926432" cy="79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6FFE24D0-388A-4689-99F2-3E56360F9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73663" y="439366"/>
            <a:ext cx="6991900" cy="533525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1267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57942" y="15971"/>
            <a:ext cx="4835482" cy="6827032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777540" y="-15501"/>
            <a:ext cx="6684803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 smtClean="0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72.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77540" y="1610235"/>
            <a:ext cx="6248221" cy="487316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628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844718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829184"/>
            <a:ext cx="11824416" cy="525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Open the following link and then click on LEARN MORE!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u="sng" dirty="0">
                <a:hlinkClick r:id="rId4"/>
              </a:rPr>
              <a:t>https://www.e-sfera.hr/dodatni-digitalni-sadrzaji/d8456ba3-735e-48d9-9dc3-845a080f2b41/</a:t>
            </a:r>
            <a:endParaRPr lang="hr-HR" sz="2000" u="sng" dirty="0"/>
          </a:p>
          <a:p>
            <a:pPr marL="0" indent="0" algn="ctr">
              <a:buNone/>
            </a:pPr>
            <a:r>
              <a:rPr lang="hr-HR" sz="2000" b="1" u="sng" dirty="0" err="1"/>
              <a:t>Elephants</a:t>
            </a:r>
            <a:r>
              <a:rPr lang="hr-HR" sz="2000" b="1" u="sng" dirty="0"/>
              <a:t> </a:t>
            </a:r>
            <a:r>
              <a:rPr lang="hr-HR" sz="2000" b="1" u="sng" dirty="0" err="1"/>
              <a:t>and</a:t>
            </a:r>
            <a:r>
              <a:rPr lang="hr-HR" sz="2000" b="1" u="sng" dirty="0"/>
              <a:t> </a:t>
            </a:r>
            <a:r>
              <a:rPr lang="hr-HR" sz="2000" b="1" u="sng" dirty="0" err="1"/>
              <a:t>donkeys</a:t>
            </a:r>
            <a:endParaRPr lang="hr-HR" sz="2000" b="1" u="sng" dirty="0"/>
          </a:p>
          <a:p>
            <a:pPr marL="0" indent="0" algn="ctr">
              <a:buNone/>
            </a:pPr>
            <a:r>
              <a:rPr lang="hr-HR" sz="2000" b="1" dirty="0" err="1"/>
              <a:t>Read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do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tasks</a:t>
            </a:r>
            <a:r>
              <a:rPr lang="hr-HR" sz="2000" b="1" dirty="0"/>
              <a:t> </a:t>
            </a:r>
            <a:r>
              <a:rPr lang="hr-HR" sz="2000" b="1" dirty="0" err="1"/>
              <a:t>bellow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Pročitaj tekstove i riješi zadatke ispod teksta.</a:t>
            </a:r>
            <a:endParaRPr lang="hr-HR" sz="2000" b="1" dirty="0"/>
          </a:p>
          <a:p>
            <a:pPr marL="0" indent="0" algn="ctr">
              <a:buNone/>
            </a:pP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6090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57942" y="15971"/>
            <a:ext cx="4835482" cy="682703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15779" y="1021976"/>
            <a:ext cx="8896099" cy="564122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777540" y="582706"/>
            <a:ext cx="7414460" cy="590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Think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questions</a:t>
            </a:r>
            <a:r>
              <a:rPr lang="en-US" sz="2000" b="1" dirty="0" smtClean="0"/>
              <a:t>.</a:t>
            </a:r>
            <a:r>
              <a:rPr lang="hr-HR" sz="2000" i="1" dirty="0" smtClean="0"/>
              <a:t>.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286670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70" y="11245"/>
            <a:ext cx="4815855" cy="683510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7914500" y="573846"/>
            <a:ext cx="4277500" cy="1662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Look at the words in bold on Polly’s and</a:t>
            </a:r>
            <a:r>
              <a:rPr lang="hr-HR" sz="2000" b="1" dirty="0"/>
              <a:t> </a:t>
            </a:r>
            <a:r>
              <a:rPr lang="en-US" sz="2000" b="1" dirty="0"/>
              <a:t>Amos’s posters. Write their roots in your</a:t>
            </a:r>
            <a:r>
              <a:rPr lang="hr-HR" sz="2000" b="1" dirty="0"/>
              <a:t> </a:t>
            </a:r>
            <a:r>
              <a:rPr lang="en-US" sz="2000" b="1" dirty="0"/>
              <a:t>notebook.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6482" y="681316"/>
            <a:ext cx="7524867" cy="576430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130629E-3820-4C1C-B887-02414D6F0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199821" y="2236448"/>
            <a:ext cx="4765698" cy="115976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3EA06EF6-7A6B-4F01-A587-644C3061A24E}"/>
              </a:ext>
            </a:extLst>
          </p:cNvPr>
          <p:cNvSpPr txBox="1">
            <a:spLocks/>
          </p:cNvSpPr>
          <p:nvPr/>
        </p:nvSpPr>
        <p:spPr>
          <a:xfrm>
            <a:off x="7914500" y="3522592"/>
            <a:ext cx="4051018" cy="2923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focused</a:t>
            </a:r>
            <a:r>
              <a:rPr lang="hr-HR" sz="2400" i="1" dirty="0">
                <a:solidFill>
                  <a:srgbClr val="FF0000"/>
                </a:solidFill>
              </a:rPr>
              <a:t> – </a:t>
            </a:r>
            <a:r>
              <a:rPr lang="hr-HR" sz="2400" i="1" dirty="0" err="1">
                <a:solidFill>
                  <a:srgbClr val="FF0000"/>
                </a:solidFill>
              </a:rPr>
              <a:t>focus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reliable</a:t>
            </a:r>
            <a:r>
              <a:rPr lang="hr-HR" sz="2400" i="1" dirty="0">
                <a:solidFill>
                  <a:srgbClr val="FF0000"/>
                </a:solidFill>
              </a:rPr>
              <a:t> – </a:t>
            </a:r>
            <a:r>
              <a:rPr lang="hr-HR" sz="2400" i="1" dirty="0" err="1">
                <a:solidFill>
                  <a:srgbClr val="FF0000"/>
                </a:solidFill>
              </a:rPr>
              <a:t>rely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leader – </a:t>
            </a:r>
            <a:r>
              <a:rPr lang="hr-HR" sz="2400" i="1" dirty="0" err="1">
                <a:solidFill>
                  <a:srgbClr val="FF0000"/>
                </a:solidFill>
              </a:rPr>
              <a:t>lead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player</a:t>
            </a:r>
            <a:r>
              <a:rPr lang="hr-HR" sz="2400" i="1" dirty="0">
                <a:solidFill>
                  <a:srgbClr val="FF0000"/>
                </a:solidFill>
              </a:rPr>
              <a:t> – </a:t>
            </a:r>
            <a:r>
              <a:rPr lang="hr-HR" sz="2400" i="1" dirty="0" err="1">
                <a:solidFill>
                  <a:srgbClr val="FF0000"/>
                </a:solidFill>
              </a:rPr>
              <a:t>play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persistent</a:t>
            </a:r>
            <a:r>
              <a:rPr lang="hr-HR" sz="2400" i="1" dirty="0">
                <a:solidFill>
                  <a:srgbClr val="FF0000"/>
                </a:solidFill>
              </a:rPr>
              <a:t> – </a:t>
            </a:r>
            <a:r>
              <a:rPr lang="hr-HR" sz="2400" i="1" dirty="0" err="1">
                <a:solidFill>
                  <a:srgbClr val="FF0000"/>
                </a:solidFill>
              </a:rPr>
              <a:t>persist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successfull</a:t>
            </a:r>
            <a:r>
              <a:rPr lang="hr-HR" sz="2400" i="1" dirty="0">
                <a:solidFill>
                  <a:srgbClr val="FF0000"/>
                </a:solidFill>
              </a:rPr>
              <a:t> – </a:t>
            </a:r>
            <a:r>
              <a:rPr lang="hr-HR" sz="2400" i="1" dirty="0" err="1">
                <a:solidFill>
                  <a:srgbClr val="FF0000"/>
                </a:solidFill>
              </a:rPr>
              <a:t>success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brainy</a:t>
            </a:r>
            <a:r>
              <a:rPr lang="hr-HR" sz="2400" i="1" dirty="0">
                <a:solidFill>
                  <a:srgbClr val="FF0000"/>
                </a:solidFill>
              </a:rPr>
              <a:t> – </a:t>
            </a:r>
            <a:r>
              <a:rPr lang="hr-HR" sz="2400" i="1" dirty="0" err="1">
                <a:solidFill>
                  <a:srgbClr val="FF0000"/>
                </a:solidFill>
              </a:rPr>
              <a:t>brain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knowledgeable</a:t>
            </a:r>
            <a:r>
              <a:rPr lang="hr-HR" sz="2400" i="1" dirty="0">
                <a:solidFill>
                  <a:srgbClr val="FF0000"/>
                </a:solidFill>
              </a:rPr>
              <a:t> – </a:t>
            </a:r>
            <a:r>
              <a:rPr lang="hr-HR" sz="2400" i="1" dirty="0" err="1">
                <a:solidFill>
                  <a:srgbClr val="FF0000"/>
                </a:solidFill>
              </a:rPr>
              <a:t>knowledge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5638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835" y="-2564"/>
            <a:ext cx="4823716" cy="6844792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38949" y="460226"/>
            <a:ext cx="7300037" cy="684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Imagine that you can only choose one of</a:t>
            </a:r>
            <a:r>
              <a:rPr lang="hr-HR" sz="2000" b="1" dirty="0"/>
              <a:t> </a:t>
            </a:r>
            <a:r>
              <a:rPr lang="en-US" sz="2000" b="1" dirty="0"/>
              <a:t>the options below. Would you rather </a:t>
            </a:r>
            <a:r>
              <a:rPr lang="en-US" sz="2000" b="1" dirty="0" smtClean="0"/>
              <a:t>…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38949" y="1185616"/>
            <a:ext cx="7135388" cy="394120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4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291</Words>
  <Application>Microsoft Office PowerPoint</Application>
  <PresentationFormat>Custom</PresentationFormat>
  <Paragraphs>138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UNIT 5;  Tick tock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296</cp:revision>
  <dcterms:created xsi:type="dcterms:W3CDTF">2020-09-12T11:20:19Z</dcterms:created>
  <dcterms:modified xsi:type="dcterms:W3CDTF">2022-01-10T12:42:31Z</dcterms:modified>
</cp:coreProperties>
</file>